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JetBrains Mono ExtraLight"/>
      <p:regular r:id="rId26"/>
      <p:bold r:id="rId27"/>
      <p:italic r:id="rId28"/>
      <p:boldItalic r:id="rId29"/>
    </p:embeddedFont>
    <p:embeddedFont>
      <p:font typeface="Cousine"/>
      <p:regular r:id="rId30"/>
      <p:bold r:id="rId31"/>
      <p:italic r:id="rId32"/>
      <p:boldItalic r:id="rId33"/>
    </p:embeddedFont>
    <p:embeddedFont>
      <p:font typeface="JetBrains Mono SemiBold"/>
      <p:regular r:id="rId34"/>
      <p:bold r:id="rId35"/>
      <p:italic r:id="rId36"/>
      <p:boldItalic r:id="rId37"/>
    </p:embeddedFont>
    <p:embeddedFont>
      <p:font typeface="JetBrains Mono Light"/>
      <p:regular r:id="rId38"/>
      <p:bold r:id="rId39"/>
      <p:italic r:id="rId40"/>
      <p:boldItalic r:id="rId41"/>
    </p:embeddedFont>
    <p:embeddedFont>
      <p:font typeface="JetBrains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etBrainsMonoLight-italic.fntdata"/><Relationship Id="rId20" Type="http://schemas.openxmlformats.org/officeDocument/2006/relationships/slide" Target="slides/slide16.xml"/><Relationship Id="rId42" Type="http://schemas.openxmlformats.org/officeDocument/2006/relationships/font" Target="fonts/JetBrainsMono-regular.fntdata"/><Relationship Id="rId41" Type="http://schemas.openxmlformats.org/officeDocument/2006/relationships/font" Target="fonts/JetBrainsMonoLight-boldItalic.fntdata"/><Relationship Id="rId22" Type="http://schemas.openxmlformats.org/officeDocument/2006/relationships/slide" Target="slides/slide18.xml"/><Relationship Id="rId44" Type="http://schemas.openxmlformats.org/officeDocument/2006/relationships/font" Target="fonts/JetBrainsMono-italic.fntdata"/><Relationship Id="rId21" Type="http://schemas.openxmlformats.org/officeDocument/2006/relationships/slide" Target="slides/slide17.xml"/><Relationship Id="rId43" Type="http://schemas.openxmlformats.org/officeDocument/2006/relationships/font" Target="fonts/JetBrainsMono-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JetBrains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etBrainsMonoExtraLight-regular.fntdata"/><Relationship Id="rId25" Type="http://schemas.openxmlformats.org/officeDocument/2006/relationships/slide" Target="slides/slide21.xml"/><Relationship Id="rId28" Type="http://schemas.openxmlformats.org/officeDocument/2006/relationships/font" Target="fonts/JetBrainsMonoExtraLight-italic.fntdata"/><Relationship Id="rId27" Type="http://schemas.openxmlformats.org/officeDocument/2006/relationships/font" Target="fonts/JetBrainsMonoExtra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etBrainsMonoExtra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ousine-bold.fntdata"/><Relationship Id="rId30" Type="http://schemas.openxmlformats.org/officeDocument/2006/relationships/font" Target="fonts/Cousine-regular.fntdata"/><Relationship Id="rId11" Type="http://schemas.openxmlformats.org/officeDocument/2006/relationships/slide" Target="slides/slide7.xml"/><Relationship Id="rId33" Type="http://schemas.openxmlformats.org/officeDocument/2006/relationships/font" Target="fonts/Cousine-boldItalic.fntdata"/><Relationship Id="rId10" Type="http://schemas.openxmlformats.org/officeDocument/2006/relationships/slide" Target="slides/slide6.xml"/><Relationship Id="rId32" Type="http://schemas.openxmlformats.org/officeDocument/2006/relationships/font" Target="fonts/Cousine-italic.fntdata"/><Relationship Id="rId13" Type="http://schemas.openxmlformats.org/officeDocument/2006/relationships/slide" Target="slides/slide9.xml"/><Relationship Id="rId35" Type="http://schemas.openxmlformats.org/officeDocument/2006/relationships/font" Target="fonts/JetBrainsMonoSemiBold-bold.fntdata"/><Relationship Id="rId12" Type="http://schemas.openxmlformats.org/officeDocument/2006/relationships/slide" Target="slides/slide8.xml"/><Relationship Id="rId34" Type="http://schemas.openxmlformats.org/officeDocument/2006/relationships/font" Target="fonts/JetBrainsMonoSemiBold-regular.fntdata"/><Relationship Id="rId15" Type="http://schemas.openxmlformats.org/officeDocument/2006/relationships/slide" Target="slides/slide11.xml"/><Relationship Id="rId37" Type="http://schemas.openxmlformats.org/officeDocument/2006/relationships/font" Target="fonts/JetBrainsMonoSemiBold-boldItalic.fntdata"/><Relationship Id="rId14" Type="http://schemas.openxmlformats.org/officeDocument/2006/relationships/slide" Target="slides/slide10.xml"/><Relationship Id="rId36" Type="http://schemas.openxmlformats.org/officeDocument/2006/relationships/font" Target="fonts/JetBrainsMonoSemiBold-italic.fntdata"/><Relationship Id="rId17" Type="http://schemas.openxmlformats.org/officeDocument/2006/relationships/slide" Target="slides/slide13.xml"/><Relationship Id="rId39" Type="http://schemas.openxmlformats.org/officeDocument/2006/relationships/font" Target="fonts/JetBrainsMonoLight-bold.fntdata"/><Relationship Id="rId16" Type="http://schemas.openxmlformats.org/officeDocument/2006/relationships/slide" Target="slides/slide12.xml"/><Relationship Id="rId38" Type="http://schemas.openxmlformats.org/officeDocument/2006/relationships/font" Target="fonts/JetBrainsMono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9586ccc6d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9586ccc6d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9586ccc6d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9586ccc6d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9586ccc6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9586ccc6d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9586ccc6d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9586ccc6d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586ccc6d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9586ccc6d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9586ccc6d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9586ccc6d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9586ccc6d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9586ccc6d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9586ccc6d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9586ccc6d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9586ccc6d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9586ccc6d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9586ccc6d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9586ccc6d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0b28baad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0b28baad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9586ccc6d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9586ccc6d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fd34788ea_0_24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0fd34788ea_0_24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fd34788ea_0_2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fd34788ea_0_2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fd34788ea_0_23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fd34788ea_0_23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b28baa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b28baa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ca12b075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ca12b075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fd34788ea_0_2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fd34788ea_0_2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fd34788ea_0_24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fd34788ea_0_24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9586ccc6d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9586ccc6d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074100"/>
            <a:ext cx="5102700" cy="1610100"/>
          </a:xfrm>
          <a:prstGeom prst="rect">
            <a:avLst/>
          </a:prstGeom>
        </p:spPr>
        <p:txBody>
          <a:bodyPr anchorCtr="0" anchor="b" bIns="0" lIns="36000" spcFirstLastPara="1" rIns="36000" wrap="square" tIns="0">
            <a:noAutofit/>
          </a:bodyPr>
          <a:lstStyle>
            <a:lvl1pPr lvl="0">
              <a:spcBef>
                <a:spcPts val="0"/>
              </a:spcBef>
              <a:spcAft>
                <a:spcPts val="0"/>
              </a:spcAft>
              <a:buSzPts val="5200"/>
              <a:buNone/>
              <a:defRPr b="1" sz="5200">
                <a:latin typeface="JetBrains Mono"/>
                <a:ea typeface="JetBrains Mono"/>
                <a:cs typeface="JetBrains Mono"/>
                <a:sym typeface="JetBrains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48575" y="4187950"/>
            <a:ext cx="7675500" cy="321300"/>
          </a:xfrm>
          <a:prstGeom prst="rect">
            <a:avLst/>
          </a:prstGeom>
        </p:spPr>
        <p:txBody>
          <a:bodyPr anchorCtr="0" anchor="t" bIns="0" lIns="36000" spcFirstLastPara="1" rIns="36000" wrap="square" tIns="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txBox="1"/>
          <p:nvPr>
            <p:ph idx="2" type="ctrTitle"/>
          </p:nvPr>
        </p:nvSpPr>
        <p:spPr>
          <a:xfrm>
            <a:off x="5668925" y="1631975"/>
            <a:ext cx="2755200" cy="1109400"/>
          </a:xfrm>
          <a:prstGeom prst="rect">
            <a:avLst/>
          </a:prstGeom>
        </p:spPr>
        <p:txBody>
          <a:bodyPr anchorCtr="0" anchor="b" bIns="0" lIns="36000" spcFirstLastPara="1" rIns="36000" wrap="square" tIns="0">
            <a:noAutofit/>
          </a:bodyPr>
          <a:lstStyle>
            <a:lvl1pPr lvl="0" rtl="0" algn="r">
              <a:spcBef>
                <a:spcPts val="0"/>
              </a:spcBef>
              <a:spcAft>
                <a:spcPts val="0"/>
              </a:spcAft>
              <a:buSzPts val="5200"/>
              <a:buNone/>
              <a:defRPr sz="6700">
                <a:latin typeface="JetBrains Mono ExtraLight"/>
                <a:ea typeface="JetBrains Mono ExtraLight"/>
                <a:cs typeface="JetBrains Mono ExtraLight"/>
                <a:sym typeface="JetBrains Mono ExtraLigh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3" type="ctrTitle"/>
          </p:nvPr>
        </p:nvSpPr>
        <p:spPr>
          <a:xfrm>
            <a:off x="720000" y="2956150"/>
            <a:ext cx="3673500" cy="812700"/>
          </a:xfrm>
          <a:prstGeom prst="rect">
            <a:avLst/>
          </a:prstGeom>
        </p:spPr>
        <p:txBody>
          <a:bodyPr anchorCtr="0" anchor="t" bIns="0" lIns="36000" spcFirstLastPara="1" rIns="36000" wrap="square" tIns="0">
            <a:noAutofit/>
          </a:bodyPr>
          <a:lstStyle>
            <a:lvl1pPr lvl="0" rtl="0">
              <a:spcBef>
                <a:spcPts val="0"/>
              </a:spcBef>
              <a:spcAft>
                <a:spcPts val="0"/>
              </a:spcAft>
              <a:buSzPts val="5200"/>
              <a:buNone/>
              <a:defRPr b="1" i="1" sz="5200">
                <a:latin typeface="JetBrains Mono"/>
                <a:ea typeface="JetBrains Mono"/>
                <a:cs typeface="JetBrains Mono"/>
                <a:sym typeface="JetBrains Mon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cxnSp>
        <p:nvCxnSpPr>
          <p:cNvPr id="13" name="Google Shape;13;p2"/>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4" name="Google Shape;14;p2"/>
          <p:cNvCxnSpPr/>
          <p:nvPr/>
        </p:nvCxnSpPr>
        <p:spPr>
          <a:xfrm>
            <a:off x="5745850" y="922300"/>
            <a:ext cx="0" cy="2965500"/>
          </a:xfrm>
          <a:prstGeom prst="straightConnector1">
            <a:avLst/>
          </a:prstGeom>
          <a:noFill/>
          <a:ln cap="flat" cmpd="sng" w="28575">
            <a:solidFill>
              <a:schemeClr val="dk1"/>
            </a:solidFill>
            <a:prstDash val="solid"/>
            <a:round/>
            <a:headEnd len="med" w="med" type="none"/>
            <a:tailEnd len="med" w="med" type="none"/>
          </a:ln>
        </p:spPr>
      </p:cxnSp>
      <p:cxnSp>
        <p:nvCxnSpPr>
          <p:cNvPr id="15" name="Google Shape;15;p2"/>
          <p:cNvCxnSpPr/>
          <p:nvPr/>
        </p:nvCxnSpPr>
        <p:spPr>
          <a:xfrm>
            <a:off x="590525" y="28270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6" name="Google Shape;16;p2"/>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7" name="Google Shape;17;p2"/>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8" name="Google Shape;18;p2"/>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cxnSp>
        <p:nvCxnSpPr>
          <p:cNvPr id="19" name="Google Shape;19;p2"/>
          <p:cNvCxnSpPr/>
          <p:nvPr/>
        </p:nvCxnSpPr>
        <p:spPr>
          <a:xfrm>
            <a:off x="590525" y="3887800"/>
            <a:ext cx="79656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11"/>
          <p:cNvSpPr txBox="1"/>
          <p:nvPr>
            <p:ph hasCustomPrompt="1" type="title"/>
          </p:nvPr>
        </p:nvSpPr>
        <p:spPr>
          <a:xfrm>
            <a:off x="2535300" y="1257050"/>
            <a:ext cx="5888700" cy="1717800"/>
          </a:xfrm>
          <a:prstGeom prst="rect">
            <a:avLst/>
          </a:prstGeom>
        </p:spPr>
        <p:txBody>
          <a:bodyPr anchorCtr="0" anchor="b" bIns="0" lIns="36000" spcFirstLastPara="1" rIns="36000" wrap="square" tIns="0">
            <a:noAutofit/>
          </a:bodyPr>
          <a:lstStyle>
            <a:lvl1pPr lvl="0">
              <a:spcBef>
                <a:spcPts val="0"/>
              </a:spcBef>
              <a:spcAft>
                <a:spcPts val="0"/>
              </a:spcAft>
              <a:buSzPts val="12000"/>
              <a:buNone/>
              <a:defRPr sz="105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93" name="Google Shape;93;p11"/>
          <p:cNvSpPr txBox="1"/>
          <p:nvPr>
            <p:ph idx="1" type="subTitle"/>
          </p:nvPr>
        </p:nvSpPr>
        <p:spPr>
          <a:xfrm>
            <a:off x="720000" y="3696119"/>
            <a:ext cx="7704000" cy="294600"/>
          </a:xfrm>
          <a:prstGeom prst="rect">
            <a:avLst/>
          </a:prstGeom>
        </p:spPr>
        <p:txBody>
          <a:bodyPr anchorCtr="0" anchor="t" bIns="0" lIns="36000" spcFirstLastPara="1" rIns="36000" wrap="square" tIns="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cxnSp>
        <p:nvCxnSpPr>
          <p:cNvPr id="94" name="Google Shape;94;p11"/>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95" name="Google Shape;95;p11"/>
          <p:cNvCxnSpPr/>
          <p:nvPr/>
        </p:nvCxnSpPr>
        <p:spPr>
          <a:xfrm>
            <a:off x="2387275" y="922300"/>
            <a:ext cx="0" cy="2325600"/>
          </a:xfrm>
          <a:prstGeom prst="straightConnector1">
            <a:avLst/>
          </a:prstGeom>
          <a:noFill/>
          <a:ln cap="flat" cmpd="sng" w="28575">
            <a:solidFill>
              <a:schemeClr val="dk1"/>
            </a:solidFill>
            <a:prstDash val="solid"/>
            <a:round/>
            <a:headEnd len="med" w="med" type="none"/>
            <a:tailEnd len="med" w="med" type="none"/>
          </a:ln>
        </p:spPr>
      </p:cxnSp>
      <p:cxnSp>
        <p:nvCxnSpPr>
          <p:cNvPr id="96" name="Google Shape;96;p11"/>
          <p:cNvCxnSpPr/>
          <p:nvPr/>
        </p:nvCxnSpPr>
        <p:spPr>
          <a:xfrm>
            <a:off x="590525" y="325495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97" name="Google Shape;97;p11"/>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98" name="Google Shape;98;p11"/>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99" name="Google Shape;99;p11"/>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cxnSp>
        <p:nvCxnSpPr>
          <p:cNvPr id="100" name="Google Shape;100;p11"/>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2" name="Shape 102"/>
        <p:cNvGrpSpPr/>
        <p:nvPr/>
      </p:nvGrpSpPr>
      <p:grpSpPr>
        <a:xfrm>
          <a:off x="0" y="0"/>
          <a:ext cx="0" cy="0"/>
          <a:chOff x="0" y="0"/>
          <a:chExt cx="0" cy="0"/>
        </a:xfrm>
      </p:grpSpPr>
      <p:sp>
        <p:nvSpPr>
          <p:cNvPr id="103" name="Google Shape;103;p13"/>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b="1">
                <a:latin typeface="JetBrains Mono"/>
                <a:ea typeface="JetBrains Mono"/>
                <a:cs typeface="JetBrains Mono"/>
                <a:sym typeface="JetBrains Mon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3"/>
          <p:cNvSpPr txBox="1"/>
          <p:nvPr>
            <p:ph hasCustomPrompt="1" idx="2" type="title"/>
          </p:nvPr>
        </p:nvSpPr>
        <p:spPr>
          <a:xfrm>
            <a:off x="825275" y="1327783"/>
            <a:ext cx="1039800" cy="9378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b="1" sz="6000">
                <a:latin typeface="JetBrains Mono"/>
                <a:ea typeface="JetBrains Mono"/>
                <a:cs typeface="JetBrains Mono"/>
                <a:sym typeface="JetBrains Mon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3"/>
          <p:cNvSpPr txBox="1"/>
          <p:nvPr>
            <p:ph idx="1" type="subTitle"/>
          </p:nvPr>
        </p:nvSpPr>
        <p:spPr>
          <a:xfrm>
            <a:off x="2168288" y="1114658"/>
            <a:ext cx="2415900" cy="678600"/>
          </a:xfrm>
          <a:prstGeom prst="rect">
            <a:avLst/>
          </a:prstGeom>
        </p:spPr>
        <p:txBody>
          <a:bodyPr anchorCtr="0" anchor="b" bIns="0" lIns="36000" spcFirstLastPara="1" rIns="36000" wrap="square" tIns="0">
            <a:noAutofit/>
          </a:bodyPr>
          <a:lstStyle>
            <a:lvl1pPr lv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06" name="Google Shape;106;p13"/>
          <p:cNvSpPr txBox="1"/>
          <p:nvPr>
            <p:ph idx="3" type="subTitle"/>
          </p:nvPr>
        </p:nvSpPr>
        <p:spPr>
          <a:xfrm>
            <a:off x="2168300" y="1824671"/>
            <a:ext cx="2183400" cy="6516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7" name="Google Shape;107;p13"/>
          <p:cNvSpPr txBox="1"/>
          <p:nvPr>
            <p:ph hasCustomPrompt="1" idx="4" type="title"/>
          </p:nvPr>
        </p:nvSpPr>
        <p:spPr>
          <a:xfrm>
            <a:off x="4813750" y="1327783"/>
            <a:ext cx="1039800" cy="9378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b="1" sz="6000">
                <a:latin typeface="JetBrains Mono"/>
                <a:ea typeface="JetBrains Mono"/>
                <a:cs typeface="JetBrains Mono"/>
                <a:sym typeface="JetBrains Mon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idx="5" type="subTitle"/>
          </p:nvPr>
        </p:nvSpPr>
        <p:spPr>
          <a:xfrm>
            <a:off x="6156725" y="1114658"/>
            <a:ext cx="2415900" cy="6786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09" name="Google Shape;109;p13"/>
          <p:cNvSpPr txBox="1"/>
          <p:nvPr>
            <p:ph idx="6" type="subTitle"/>
          </p:nvPr>
        </p:nvSpPr>
        <p:spPr>
          <a:xfrm>
            <a:off x="6156725" y="1824671"/>
            <a:ext cx="2183400" cy="6516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0" name="Google Shape;110;p13"/>
          <p:cNvSpPr txBox="1"/>
          <p:nvPr>
            <p:ph hasCustomPrompt="1" idx="7" type="title"/>
          </p:nvPr>
        </p:nvSpPr>
        <p:spPr>
          <a:xfrm>
            <a:off x="825275" y="3059950"/>
            <a:ext cx="1039800" cy="9378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b="1" sz="6000">
                <a:latin typeface="JetBrains Mono"/>
                <a:ea typeface="JetBrains Mono"/>
                <a:cs typeface="JetBrains Mono"/>
                <a:sym typeface="JetBrains Mon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8" type="subTitle"/>
          </p:nvPr>
        </p:nvSpPr>
        <p:spPr>
          <a:xfrm>
            <a:off x="2168288" y="2834050"/>
            <a:ext cx="2183400" cy="6786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12" name="Google Shape;112;p13"/>
          <p:cNvSpPr txBox="1"/>
          <p:nvPr>
            <p:ph idx="9" type="subTitle"/>
          </p:nvPr>
        </p:nvSpPr>
        <p:spPr>
          <a:xfrm>
            <a:off x="2168300" y="3543950"/>
            <a:ext cx="2183400" cy="6516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3" name="Google Shape;113;p13"/>
          <p:cNvSpPr txBox="1"/>
          <p:nvPr>
            <p:ph hasCustomPrompt="1" idx="13" type="title"/>
          </p:nvPr>
        </p:nvSpPr>
        <p:spPr>
          <a:xfrm>
            <a:off x="4813750" y="3059950"/>
            <a:ext cx="1039800" cy="9378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b="1" sz="6000">
                <a:latin typeface="JetBrains Mono"/>
                <a:ea typeface="JetBrains Mono"/>
                <a:cs typeface="JetBrains Mono"/>
                <a:sym typeface="JetBrains Mono"/>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4" name="Google Shape;114;p13"/>
          <p:cNvSpPr txBox="1"/>
          <p:nvPr>
            <p:ph idx="14" type="subTitle"/>
          </p:nvPr>
        </p:nvSpPr>
        <p:spPr>
          <a:xfrm>
            <a:off x="6156725" y="2834050"/>
            <a:ext cx="2415900" cy="6786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15" name="Google Shape;115;p13"/>
          <p:cNvSpPr txBox="1"/>
          <p:nvPr>
            <p:ph idx="15" type="subTitle"/>
          </p:nvPr>
        </p:nvSpPr>
        <p:spPr>
          <a:xfrm>
            <a:off x="6156725" y="3543950"/>
            <a:ext cx="2183400" cy="6516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16" name="Google Shape;116;p13"/>
          <p:cNvGrpSpPr/>
          <p:nvPr/>
        </p:nvGrpSpPr>
        <p:grpSpPr>
          <a:xfrm>
            <a:off x="590525" y="374025"/>
            <a:ext cx="7978800" cy="4411800"/>
            <a:chOff x="590525" y="374025"/>
            <a:chExt cx="7978800" cy="4411800"/>
          </a:xfrm>
        </p:grpSpPr>
        <p:cxnSp>
          <p:nvCxnSpPr>
            <p:cNvPr id="117" name="Google Shape;117;p13"/>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18" name="Google Shape;118;p13"/>
            <p:cNvGrpSpPr/>
            <p:nvPr/>
          </p:nvGrpSpPr>
          <p:grpSpPr>
            <a:xfrm>
              <a:off x="590525" y="384163"/>
              <a:ext cx="7978800" cy="4387338"/>
              <a:chOff x="590525" y="384163"/>
              <a:chExt cx="7978800" cy="4387338"/>
            </a:xfrm>
          </p:grpSpPr>
          <p:cxnSp>
            <p:nvCxnSpPr>
              <p:cNvPr id="119" name="Google Shape;119;p13"/>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20" name="Google Shape;120;p13"/>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21" name="Google Shape;121;p13"/>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22" name="Google Shape;122;p13"/>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
    <p:spTree>
      <p:nvGrpSpPr>
        <p:cNvPr id="123" name="Shape 123"/>
        <p:cNvGrpSpPr/>
        <p:nvPr/>
      </p:nvGrpSpPr>
      <p:grpSpPr>
        <a:xfrm>
          <a:off x="0" y="0"/>
          <a:ext cx="0" cy="0"/>
          <a:chOff x="0" y="0"/>
          <a:chExt cx="0" cy="0"/>
        </a:xfrm>
      </p:grpSpPr>
      <p:sp>
        <p:nvSpPr>
          <p:cNvPr id="124" name="Google Shape;124;p14"/>
          <p:cNvSpPr txBox="1"/>
          <p:nvPr>
            <p:ph idx="1" type="subTitle"/>
          </p:nvPr>
        </p:nvSpPr>
        <p:spPr>
          <a:xfrm>
            <a:off x="3293875" y="1195775"/>
            <a:ext cx="4845900" cy="1290000"/>
          </a:xfrm>
          <a:prstGeom prst="rect">
            <a:avLst/>
          </a:prstGeom>
        </p:spPr>
        <p:txBody>
          <a:bodyPr anchorCtr="0" anchor="t" bIns="0" lIns="36000" spcFirstLastPara="1" rIns="36000" wrap="square" tIns="0">
            <a:no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grpSp>
        <p:nvGrpSpPr>
          <p:cNvPr id="125" name="Google Shape;125;p14"/>
          <p:cNvGrpSpPr/>
          <p:nvPr/>
        </p:nvGrpSpPr>
        <p:grpSpPr>
          <a:xfrm>
            <a:off x="590525" y="374025"/>
            <a:ext cx="7978800" cy="4411800"/>
            <a:chOff x="590525" y="374025"/>
            <a:chExt cx="7978800" cy="4411800"/>
          </a:xfrm>
        </p:grpSpPr>
        <p:cxnSp>
          <p:nvCxnSpPr>
            <p:cNvPr id="126" name="Google Shape;126;p14"/>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27" name="Google Shape;127;p14"/>
            <p:cNvGrpSpPr/>
            <p:nvPr/>
          </p:nvGrpSpPr>
          <p:grpSpPr>
            <a:xfrm>
              <a:off x="590525" y="384163"/>
              <a:ext cx="7965600" cy="4387338"/>
              <a:chOff x="590525" y="384163"/>
              <a:chExt cx="7965600" cy="4387338"/>
            </a:xfrm>
          </p:grpSpPr>
          <p:cxnSp>
            <p:nvCxnSpPr>
              <p:cNvPr id="128" name="Google Shape;128;p14"/>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29" name="Google Shape;129;p14"/>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30" name="Google Shape;130;p14"/>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
        <p:nvSpPr>
          <p:cNvPr id="131" name="Google Shape;131;p14"/>
          <p:cNvSpPr txBox="1"/>
          <p:nvPr>
            <p:ph idx="2" type="subTitle"/>
          </p:nvPr>
        </p:nvSpPr>
        <p:spPr>
          <a:xfrm>
            <a:off x="3293875" y="3605425"/>
            <a:ext cx="3187500" cy="336600"/>
          </a:xfrm>
          <a:prstGeom prst="rect">
            <a:avLst/>
          </a:prstGeom>
        </p:spPr>
        <p:txBody>
          <a:bodyPr anchorCtr="0" anchor="t" bIns="0" lIns="36000" spcFirstLastPara="1" rIns="36000" wrap="square" tIns="0">
            <a:noAutofit/>
          </a:bodyPr>
          <a:lstStyle>
            <a:lvl1pPr lvl="0" rtl="0">
              <a:lnSpc>
                <a:spcPct val="100000"/>
              </a:lnSpc>
              <a:spcBef>
                <a:spcPts val="0"/>
              </a:spcBef>
              <a:spcAft>
                <a:spcPts val="0"/>
              </a:spcAft>
              <a:buSzPts val="2100"/>
              <a:buFont typeface="JetBrains Mono"/>
              <a:buNone/>
              <a:defRPr b="1" sz="2200">
                <a:latin typeface="JetBrains Mono"/>
                <a:ea typeface="JetBrains Mono"/>
                <a:cs typeface="JetBrains Mono"/>
                <a:sym typeface="JetBrains Mono"/>
              </a:defRPr>
            </a:lvl1pPr>
            <a:lvl2pPr lvl="1"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2pPr>
            <a:lvl3pPr lvl="2"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3pPr>
            <a:lvl4pPr lvl="3"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4pPr>
            <a:lvl5pPr lvl="4"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5pPr>
            <a:lvl6pPr lvl="5"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6pPr>
            <a:lvl7pPr lvl="6"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7pPr>
            <a:lvl8pPr lvl="7"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8pPr>
            <a:lvl9pPr lvl="8" rtl="0">
              <a:lnSpc>
                <a:spcPct val="100000"/>
              </a:lnSpc>
              <a:spcBef>
                <a:spcPts val="0"/>
              </a:spcBef>
              <a:spcAft>
                <a:spcPts val="0"/>
              </a:spcAft>
              <a:buSzPts val="2100"/>
              <a:buFont typeface="JetBrains Mono"/>
              <a:buNone/>
              <a:defRPr b="1" sz="2100">
                <a:latin typeface="JetBrains Mono"/>
                <a:ea typeface="JetBrains Mono"/>
                <a:cs typeface="JetBrains Mono"/>
                <a:sym typeface="JetBrains Mon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ONLY_1">
    <p:spTree>
      <p:nvGrpSpPr>
        <p:cNvPr id="132" name="Shape 132"/>
        <p:cNvGrpSpPr/>
        <p:nvPr/>
      </p:nvGrpSpPr>
      <p:grpSpPr>
        <a:xfrm>
          <a:off x="0" y="0"/>
          <a:ext cx="0" cy="0"/>
          <a:chOff x="0" y="0"/>
          <a:chExt cx="0" cy="0"/>
        </a:xfrm>
      </p:grpSpPr>
      <p:sp>
        <p:nvSpPr>
          <p:cNvPr id="133" name="Google Shape;133;p15"/>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4" name="Google Shape;134;p15"/>
          <p:cNvGrpSpPr/>
          <p:nvPr/>
        </p:nvGrpSpPr>
        <p:grpSpPr>
          <a:xfrm>
            <a:off x="590525" y="374025"/>
            <a:ext cx="7978800" cy="4411800"/>
            <a:chOff x="590525" y="374025"/>
            <a:chExt cx="7978800" cy="4411800"/>
          </a:xfrm>
        </p:grpSpPr>
        <p:cxnSp>
          <p:nvCxnSpPr>
            <p:cNvPr id="135" name="Google Shape;135;p15"/>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36" name="Google Shape;136;p15"/>
            <p:cNvGrpSpPr/>
            <p:nvPr/>
          </p:nvGrpSpPr>
          <p:grpSpPr>
            <a:xfrm>
              <a:off x="590525" y="384163"/>
              <a:ext cx="7978800" cy="4387338"/>
              <a:chOff x="590525" y="384163"/>
              <a:chExt cx="7978800" cy="4387338"/>
            </a:xfrm>
          </p:grpSpPr>
          <p:cxnSp>
            <p:nvCxnSpPr>
              <p:cNvPr id="137" name="Google Shape;137;p15"/>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38" name="Google Shape;138;p15"/>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39" name="Google Shape;139;p15"/>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40" name="Google Shape;140;p15"/>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
        <p:nvSpPr>
          <p:cNvPr id="141" name="Google Shape;141;p15"/>
          <p:cNvSpPr txBox="1"/>
          <p:nvPr>
            <p:ph idx="1" type="subTitle"/>
          </p:nvPr>
        </p:nvSpPr>
        <p:spPr>
          <a:xfrm>
            <a:off x="980600" y="1919350"/>
            <a:ext cx="2643600" cy="1480800"/>
          </a:xfrm>
          <a:prstGeom prst="rect">
            <a:avLst/>
          </a:prstGeom>
        </p:spPr>
        <p:txBody>
          <a:bodyPr anchorCtr="0" anchor="t" bIns="0" lIns="36000" spcFirstLastPara="1" rIns="3600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42" name="Shape 142"/>
        <p:cNvGrpSpPr/>
        <p:nvPr/>
      </p:nvGrpSpPr>
      <p:grpSpPr>
        <a:xfrm>
          <a:off x="0" y="0"/>
          <a:ext cx="0" cy="0"/>
          <a:chOff x="0" y="0"/>
          <a:chExt cx="0" cy="0"/>
        </a:xfrm>
      </p:grpSpPr>
      <p:sp>
        <p:nvSpPr>
          <p:cNvPr id="143" name="Google Shape;143;p16"/>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4" name="Google Shape;144;p16"/>
          <p:cNvSpPr txBox="1"/>
          <p:nvPr>
            <p:ph idx="1" type="subTitle"/>
          </p:nvPr>
        </p:nvSpPr>
        <p:spPr>
          <a:xfrm>
            <a:off x="720000" y="2671371"/>
            <a:ext cx="21375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45" name="Google Shape;145;p16"/>
          <p:cNvSpPr txBox="1"/>
          <p:nvPr>
            <p:ph idx="2" type="subTitle"/>
          </p:nvPr>
        </p:nvSpPr>
        <p:spPr>
          <a:xfrm>
            <a:off x="720000" y="3438575"/>
            <a:ext cx="2102100" cy="7542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 name="Google Shape;146;p16"/>
          <p:cNvSpPr txBox="1"/>
          <p:nvPr>
            <p:ph idx="3" type="subTitle"/>
          </p:nvPr>
        </p:nvSpPr>
        <p:spPr>
          <a:xfrm>
            <a:off x="3508525" y="2671371"/>
            <a:ext cx="21021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47" name="Google Shape;147;p16"/>
          <p:cNvSpPr txBox="1"/>
          <p:nvPr>
            <p:ph idx="4" type="subTitle"/>
          </p:nvPr>
        </p:nvSpPr>
        <p:spPr>
          <a:xfrm>
            <a:off x="3520950" y="3438575"/>
            <a:ext cx="2102100" cy="7542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 name="Google Shape;148;p16"/>
          <p:cNvSpPr txBox="1"/>
          <p:nvPr>
            <p:ph idx="5" type="subTitle"/>
          </p:nvPr>
        </p:nvSpPr>
        <p:spPr>
          <a:xfrm>
            <a:off x="6321900" y="2671371"/>
            <a:ext cx="21021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49" name="Google Shape;149;p16"/>
          <p:cNvSpPr txBox="1"/>
          <p:nvPr>
            <p:ph idx="6" type="subTitle"/>
          </p:nvPr>
        </p:nvSpPr>
        <p:spPr>
          <a:xfrm>
            <a:off x="6321900" y="3438575"/>
            <a:ext cx="2102100" cy="7542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50" name="Google Shape;150;p16"/>
          <p:cNvGrpSpPr/>
          <p:nvPr/>
        </p:nvGrpSpPr>
        <p:grpSpPr>
          <a:xfrm>
            <a:off x="590525" y="374025"/>
            <a:ext cx="7978800" cy="4411800"/>
            <a:chOff x="590525" y="374025"/>
            <a:chExt cx="7978800" cy="4411800"/>
          </a:xfrm>
        </p:grpSpPr>
        <p:cxnSp>
          <p:nvCxnSpPr>
            <p:cNvPr id="151" name="Google Shape;151;p16"/>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52" name="Google Shape;152;p16"/>
            <p:cNvGrpSpPr/>
            <p:nvPr/>
          </p:nvGrpSpPr>
          <p:grpSpPr>
            <a:xfrm>
              <a:off x="590525" y="384163"/>
              <a:ext cx="7978800" cy="4387338"/>
              <a:chOff x="590525" y="384163"/>
              <a:chExt cx="7978800" cy="4387338"/>
            </a:xfrm>
          </p:grpSpPr>
          <p:cxnSp>
            <p:nvCxnSpPr>
              <p:cNvPr id="153" name="Google Shape;153;p16"/>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54" name="Google Shape;154;p16"/>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55" name="Google Shape;155;p16"/>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56" name="Google Shape;156;p16"/>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57" name="Shape 157"/>
        <p:cNvGrpSpPr/>
        <p:nvPr/>
      </p:nvGrpSpPr>
      <p:grpSpPr>
        <a:xfrm>
          <a:off x="0" y="0"/>
          <a:ext cx="0" cy="0"/>
          <a:chOff x="0" y="0"/>
          <a:chExt cx="0" cy="0"/>
        </a:xfrm>
      </p:grpSpPr>
      <p:sp>
        <p:nvSpPr>
          <p:cNvPr id="158" name="Google Shape;158;p17"/>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7"/>
          <p:cNvSpPr txBox="1"/>
          <p:nvPr>
            <p:ph idx="1" type="subTitle"/>
          </p:nvPr>
        </p:nvSpPr>
        <p:spPr>
          <a:xfrm>
            <a:off x="2252250" y="1301563"/>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60" name="Google Shape;160;p17"/>
          <p:cNvSpPr txBox="1"/>
          <p:nvPr>
            <p:ph idx="2" type="subTitle"/>
          </p:nvPr>
        </p:nvSpPr>
        <p:spPr>
          <a:xfrm>
            <a:off x="2252250" y="1817563"/>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1" name="Google Shape;161;p17"/>
          <p:cNvSpPr txBox="1"/>
          <p:nvPr>
            <p:ph idx="3" type="subTitle"/>
          </p:nvPr>
        </p:nvSpPr>
        <p:spPr>
          <a:xfrm>
            <a:off x="6235500" y="1301563"/>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62" name="Google Shape;162;p17"/>
          <p:cNvSpPr txBox="1"/>
          <p:nvPr>
            <p:ph idx="4" type="subTitle"/>
          </p:nvPr>
        </p:nvSpPr>
        <p:spPr>
          <a:xfrm>
            <a:off x="6235500" y="1817563"/>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3" name="Google Shape;163;p17"/>
          <p:cNvSpPr txBox="1"/>
          <p:nvPr>
            <p:ph idx="5" type="subTitle"/>
          </p:nvPr>
        </p:nvSpPr>
        <p:spPr>
          <a:xfrm>
            <a:off x="2252250" y="2995788"/>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64" name="Google Shape;164;p17"/>
          <p:cNvSpPr txBox="1"/>
          <p:nvPr>
            <p:ph idx="6" type="subTitle"/>
          </p:nvPr>
        </p:nvSpPr>
        <p:spPr>
          <a:xfrm>
            <a:off x="2252250" y="3511788"/>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5" name="Google Shape;165;p17"/>
          <p:cNvSpPr txBox="1"/>
          <p:nvPr>
            <p:ph idx="7" type="subTitle"/>
          </p:nvPr>
        </p:nvSpPr>
        <p:spPr>
          <a:xfrm>
            <a:off x="6235500" y="2995788"/>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66" name="Google Shape;166;p17"/>
          <p:cNvSpPr txBox="1"/>
          <p:nvPr>
            <p:ph idx="8" type="subTitle"/>
          </p:nvPr>
        </p:nvSpPr>
        <p:spPr>
          <a:xfrm>
            <a:off x="6235500" y="3511788"/>
            <a:ext cx="22563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67" name="Google Shape;167;p17"/>
          <p:cNvGrpSpPr/>
          <p:nvPr/>
        </p:nvGrpSpPr>
        <p:grpSpPr>
          <a:xfrm>
            <a:off x="590525" y="374025"/>
            <a:ext cx="7978800" cy="4411800"/>
            <a:chOff x="590525" y="374025"/>
            <a:chExt cx="7978800" cy="4411800"/>
          </a:xfrm>
        </p:grpSpPr>
        <p:cxnSp>
          <p:nvCxnSpPr>
            <p:cNvPr id="168" name="Google Shape;168;p17"/>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69" name="Google Shape;169;p17"/>
            <p:cNvGrpSpPr/>
            <p:nvPr/>
          </p:nvGrpSpPr>
          <p:grpSpPr>
            <a:xfrm>
              <a:off x="590525" y="384163"/>
              <a:ext cx="7978800" cy="4387338"/>
              <a:chOff x="590525" y="384163"/>
              <a:chExt cx="7978800" cy="4387338"/>
            </a:xfrm>
          </p:grpSpPr>
          <p:cxnSp>
            <p:nvCxnSpPr>
              <p:cNvPr id="170" name="Google Shape;170;p17"/>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17"/>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72" name="Google Shape;172;p17"/>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73" name="Google Shape;173;p17"/>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174" name="Shape 174"/>
        <p:cNvGrpSpPr/>
        <p:nvPr/>
      </p:nvGrpSpPr>
      <p:grpSpPr>
        <a:xfrm>
          <a:off x="0" y="0"/>
          <a:ext cx="0" cy="0"/>
          <a:chOff x="0" y="0"/>
          <a:chExt cx="0" cy="0"/>
        </a:xfrm>
      </p:grpSpPr>
      <p:sp>
        <p:nvSpPr>
          <p:cNvPr id="175" name="Google Shape;175;p18"/>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 name="Google Shape;176;p18"/>
          <p:cNvSpPr txBox="1"/>
          <p:nvPr>
            <p:ph idx="1" type="subTitle"/>
          </p:nvPr>
        </p:nvSpPr>
        <p:spPr>
          <a:xfrm>
            <a:off x="2405450" y="1059050"/>
            <a:ext cx="5733900" cy="350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0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77" name="Google Shape;177;p18"/>
          <p:cNvSpPr txBox="1"/>
          <p:nvPr>
            <p:ph idx="2" type="subTitle"/>
          </p:nvPr>
        </p:nvSpPr>
        <p:spPr>
          <a:xfrm>
            <a:off x="2405450" y="1390392"/>
            <a:ext cx="5733900" cy="2850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78" name="Google Shape;178;p18"/>
          <p:cNvGrpSpPr/>
          <p:nvPr/>
        </p:nvGrpSpPr>
        <p:grpSpPr>
          <a:xfrm>
            <a:off x="590525" y="374025"/>
            <a:ext cx="7978800" cy="4411800"/>
            <a:chOff x="590525" y="374025"/>
            <a:chExt cx="7978800" cy="4411800"/>
          </a:xfrm>
        </p:grpSpPr>
        <p:cxnSp>
          <p:nvCxnSpPr>
            <p:cNvPr id="179" name="Google Shape;179;p18"/>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80" name="Google Shape;180;p18"/>
            <p:cNvGrpSpPr/>
            <p:nvPr/>
          </p:nvGrpSpPr>
          <p:grpSpPr>
            <a:xfrm>
              <a:off x="590525" y="384163"/>
              <a:ext cx="7978800" cy="4387338"/>
              <a:chOff x="590525" y="384163"/>
              <a:chExt cx="7978800" cy="4387338"/>
            </a:xfrm>
          </p:grpSpPr>
          <p:cxnSp>
            <p:nvCxnSpPr>
              <p:cNvPr id="181" name="Google Shape;181;p18"/>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82" name="Google Shape;182;p18"/>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83" name="Google Shape;183;p18"/>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84" name="Google Shape;184;p18"/>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
        <p:nvSpPr>
          <p:cNvPr id="185" name="Google Shape;185;p18"/>
          <p:cNvSpPr txBox="1"/>
          <p:nvPr>
            <p:ph idx="3" type="subTitle"/>
          </p:nvPr>
        </p:nvSpPr>
        <p:spPr>
          <a:xfrm>
            <a:off x="2405450" y="1899376"/>
            <a:ext cx="5733900" cy="350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86" name="Google Shape;186;p18"/>
          <p:cNvSpPr txBox="1"/>
          <p:nvPr>
            <p:ph idx="4" type="subTitle"/>
          </p:nvPr>
        </p:nvSpPr>
        <p:spPr>
          <a:xfrm>
            <a:off x="2405450" y="2230718"/>
            <a:ext cx="5733900" cy="2850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7" name="Google Shape;187;p18"/>
          <p:cNvSpPr txBox="1"/>
          <p:nvPr>
            <p:ph idx="5" type="subTitle"/>
          </p:nvPr>
        </p:nvSpPr>
        <p:spPr>
          <a:xfrm>
            <a:off x="2405450" y="2778626"/>
            <a:ext cx="5733900" cy="350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b="1" sz="20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88" name="Google Shape;188;p18"/>
          <p:cNvSpPr txBox="1"/>
          <p:nvPr>
            <p:ph idx="6" type="subTitle"/>
          </p:nvPr>
        </p:nvSpPr>
        <p:spPr>
          <a:xfrm>
            <a:off x="2405450" y="3109968"/>
            <a:ext cx="5733900" cy="2850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9" name="Google Shape;189;p18"/>
          <p:cNvSpPr txBox="1"/>
          <p:nvPr>
            <p:ph idx="7" type="subTitle"/>
          </p:nvPr>
        </p:nvSpPr>
        <p:spPr>
          <a:xfrm>
            <a:off x="2405450" y="3630073"/>
            <a:ext cx="5733900" cy="350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190" name="Google Shape;190;p18"/>
          <p:cNvSpPr txBox="1"/>
          <p:nvPr>
            <p:ph idx="8" type="subTitle"/>
          </p:nvPr>
        </p:nvSpPr>
        <p:spPr>
          <a:xfrm>
            <a:off x="2405450" y="3961416"/>
            <a:ext cx="5733900" cy="2850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2">
    <p:spTree>
      <p:nvGrpSpPr>
        <p:cNvPr id="191" name="Shape 191"/>
        <p:cNvGrpSpPr/>
        <p:nvPr/>
      </p:nvGrpSpPr>
      <p:grpSpPr>
        <a:xfrm>
          <a:off x="0" y="0"/>
          <a:ext cx="0" cy="0"/>
          <a:chOff x="0" y="0"/>
          <a:chExt cx="0" cy="0"/>
        </a:xfrm>
      </p:grpSpPr>
      <p:sp>
        <p:nvSpPr>
          <p:cNvPr id="192" name="Google Shape;192;p19"/>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93" name="Google Shape;193;p19"/>
          <p:cNvGrpSpPr/>
          <p:nvPr/>
        </p:nvGrpSpPr>
        <p:grpSpPr>
          <a:xfrm>
            <a:off x="590525" y="374025"/>
            <a:ext cx="7978800" cy="4411800"/>
            <a:chOff x="590525" y="374025"/>
            <a:chExt cx="7978800" cy="4411800"/>
          </a:xfrm>
        </p:grpSpPr>
        <p:cxnSp>
          <p:nvCxnSpPr>
            <p:cNvPr id="194" name="Google Shape;194;p19"/>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195" name="Google Shape;195;p19"/>
            <p:cNvGrpSpPr/>
            <p:nvPr/>
          </p:nvGrpSpPr>
          <p:grpSpPr>
            <a:xfrm>
              <a:off x="590525" y="384163"/>
              <a:ext cx="7978800" cy="4387338"/>
              <a:chOff x="590525" y="384163"/>
              <a:chExt cx="7978800" cy="4387338"/>
            </a:xfrm>
          </p:grpSpPr>
          <p:cxnSp>
            <p:nvCxnSpPr>
              <p:cNvPr id="196" name="Google Shape;196;p19"/>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19"/>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198" name="Google Shape;198;p19"/>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199" name="Google Shape;199;p19"/>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
        <p:nvSpPr>
          <p:cNvPr id="200" name="Google Shape;200;p19"/>
          <p:cNvSpPr txBox="1"/>
          <p:nvPr>
            <p:ph idx="1" type="subTitle"/>
          </p:nvPr>
        </p:nvSpPr>
        <p:spPr>
          <a:xfrm>
            <a:off x="720000" y="3635050"/>
            <a:ext cx="2290200" cy="3618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01" name="Google Shape;201;p19"/>
          <p:cNvSpPr txBox="1"/>
          <p:nvPr>
            <p:ph idx="2" type="subTitle"/>
          </p:nvPr>
        </p:nvSpPr>
        <p:spPr>
          <a:xfrm>
            <a:off x="720000" y="3095525"/>
            <a:ext cx="22902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 name="Google Shape;202;p19"/>
          <p:cNvSpPr txBox="1"/>
          <p:nvPr>
            <p:ph idx="3" type="subTitle"/>
          </p:nvPr>
        </p:nvSpPr>
        <p:spPr>
          <a:xfrm>
            <a:off x="3357450" y="3635050"/>
            <a:ext cx="2290200" cy="3618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03" name="Google Shape;203;p19"/>
          <p:cNvSpPr txBox="1"/>
          <p:nvPr>
            <p:ph idx="4" type="subTitle"/>
          </p:nvPr>
        </p:nvSpPr>
        <p:spPr>
          <a:xfrm>
            <a:off x="3357450" y="3095525"/>
            <a:ext cx="22902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4" name="Google Shape;204;p19"/>
          <p:cNvSpPr txBox="1"/>
          <p:nvPr>
            <p:ph idx="5" type="subTitle"/>
          </p:nvPr>
        </p:nvSpPr>
        <p:spPr>
          <a:xfrm>
            <a:off x="6133800" y="3635050"/>
            <a:ext cx="2290200" cy="3618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05" name="Google Shape;205;p19"/>
          <p:cNvSpPr txBox="1"/>
          <p:nvPr>
            <p:ph idx="6" type="subTitle"/>
          </p:nvPr>
        </p:nvSpPr>
        <p:spPr>
          <a:xfrm>
            <a:off x="6133800" y="3095525"/>
            <a:ext cx="22902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6" name="Google Shape;206;p19"/>
          <p:cNvSpPr txBox="1"/>
          <p:nvPr>
            <p:ph idx="7" type="subTitle"/>
          </p:nvPr>
        </p:nvSpPr>
        <p:spPr>
          <a:xfrm>
            <a:off x="720000" y="1930122"/>
            <a:ext cx="2290200" cy="3618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07" name="Google Shape;207;p19"/>
          <p:cNvSpPr txBox="1"/>
          <p:nvPr>
            <p:ph idx="8" type="subTitle"/>
          </p:nvPr>
        </p:nvSpPr>
        <p:spPr>
          <a:xfrm>
            <a:off x="720000" y="1390597"/>
            <a:ext cx="22902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8" name="Google Shape;208;p19"/>
          <p:cNvSpPr txBox="1"/>
          <p:nvPr>
            <p:ph idx="9" type="subTitle"/>
          </p:nvPr>
        </p:nvSpPr>
        <p:spPr>
          <a:xfrm>
            <a:off x="3357450" y="1930122"/>
            <a:ext cx="2290200" cy="3618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09" name="Google Shape;209;p19"/>
          <p:cNvSpPr txBox="1"/>
          <p:nvPr>
            <p:ph idx="13" type="subTitle"/>
          </p:nvPr>
        </p:nvSpPr>
        <p:spPr>
          <a:xfrm>
            <a:off x="3357450" y="1390597"/>
            <a:ext cx="22902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0" name="Google Shape;210;p19"/>
          <p:cNvSpPr txBox="1"/>
          <p:nvPr>
            <p:ph idx="14" type="subTitle"/>
          </p:nvPr>
        </p:nvSpPr>
        <p:spPr>
          <a:xfrm>
            <a:off x="6133800" y="1930122"/>
            <a:ext cx="2290200" cy="3618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11" name="Google Shape;211;p19"/>
          <p:cNvSpPr txBox="1"/>
          <p:nvPr>
            <p:ph idx="15" type="subTitle"/>
          </p:nvPr>
        </p:nvSpPr>
        <p:spPr>
          <a:xfrm>
            <a:off x="6133800" y="1390597"/>
            <a:ext cx="2290200" cy="4431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
    <p:spTree>
      <p:nvGrpSpPr>
        <p:cNvPr id="212" name="Shape 212"/>
        <p:cNvGrpSpPr/>
        <p:nvPr/>
      </p:nvGrpSpPr>
      <p:grpSpPr>
        <a:xfrm>
          <a:off x="0" y="0"/>
          <a:ext cx="0" cy="0"/>
          <a:chOff x="0" y="0"/>
          <a:chExt cx="0" cy="0"/>
        </a:xfrm>
      </p:grpSpPr>
      <p:sp>
        <p:nvSpPr>
          <p:cNvPr id="213" name="Google Shape;213;p20"/>
          <p:cNvSpPr txBox="1"/>
          <p:nvPr>
            <p:ph idx="1" type="subTitle"/>
          </p:nvPr>
        </p:nvSpPr>
        <p:spPr>
          <a:xfrm>
            <a:off x="3117600" y="1129323"/>
            <a:ext cx="1305000" cy="443100"/>
          </a:xfrm>
          <a:prstGeom prst="rect">
            <a:avLst/>
          </a:prstGeom>
        </p:spPr>
        <p:txBody>
          <a:bodyPr anchorCtr="0" anchor="b" bIns="0" lIns="36000" spcFirstLastPara="1" rIns="36000" wrap="square" tIns="0">
            <a:noAutofit/>
          </a:bodyPr>
          <a:lstStyle>
            <a:lvl1pPr lvl="0" rtl="0" algn="ctr">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14" name="Google Shape;214;p20"/>
          <p:cNvSpPr txBox="1"/>
          <p:nvPr>
            <p:ph idx="2" type="subTitle"/>
          </p:nvPr>
        </p:nvSpPr>
        <p:spPr>
          <a:xfrm>
            <a:off x="4582863" y="1255422"/>
            <a:ext cx="3804900" cy="2577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215" name="Google Shape;215;p20"/>
          <p:cNvGrpSpPr/>
          <p:nvPr/>
        </p:nvGrpSpPr>
        <p:grpSpPr>
          <a:xfrm>
            <a:off x="590525" y="374025"/>
            <a:ext cx="7978800" cy="4411800"/>
            <a:chOff x="590525" y="374025"/>
            <a:chExt cx="7978800" cy="4411800"/>
          </a:xfrm>
        </p:grpSpPr>
        <p:cxnSp>
          <p:nvCxnSpPr>
            <p:cNvPr id="216" name="Google Shape;216;p20"/>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217" name="Google Shape;217;p20"/>
            <p:cNvGrpSpPr/>
            <p:nvPr/>
          </p:nvGrpSpPr>
          <p:grpSpPr>
            <a:xfrm>
              <a:off x="590525" y="384163"/>
              <a:ext cx="7965600" cy="4387338"/>
              <a:chOff x="590525" y="384163"/>
              <a:chExt cx="7965600" cy="4387338"/>
            </a:xfrm>
          </p:grpSpPr>
          <p:cxnSp>
            <p:nvCxnSpPr>
              <p:cNvPr id="218" name="Google Shape;218;p20"/>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19" name="Google Shape;219;p20"/>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grpSp>
      </p:grpSp>
      <p:sp>
        <p:nvSpPr>
          <p:cNvPr id="220" name="Google Shape;220;p20"/>
          <p:cNvSpPr txBox="1"/>
          <p:nvPr>
            <p:ph hasCustomPrompt="1" type="title"/>
          </p:nvPr>
        </p:nvSpPr>
        <p:spPr>
          <a:xfrm>
            <a:off x="756238" y="868923"/>
            <a:ext cx="2201100" cy="9639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1" name="Google Shape;221;p20"/>
          <p:cNvSpPr txBox="1"/>
          <p:nvPr>
            <p:ph idx="3" type="subTitle"/>
          </p:nvPr>
        </p:nvSpPr>
        <p:spPr>
          <a:xfrm>
            <a:off x="3117600" y="2358873"/>
            <a:ext cx="1305000" cy="443100"/>
          </a:xfrm>
          <a:prstGeom prst="rect">
            <a:avLst/>
          </a:prstGeom>
        </p:spPr>
        <p:txBody>
          <a:bodyPr anchorCtr="0" anchor="b" bIns="0" lIns="36000" spcFirstLastPara="1" rIns="36000" wrap="square" tIns="0">
            <a:noAutofit/>
          </a:bodyPr>
          <a:lstStyle>
            <a:lvl1pPr lvl="0" rtl="0" algn="ctr">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22" name="Google Shape;222;p20"/>
          <p:cNvSpPr txBox="1"/>
          <p:nvPr>
            <p:ph idx="4" type="subTitle"/>
          </p:nvPr>
        </p:nvSpPr>
        <p:spPr>
          <a:xfrm>
            <a:off x="4582863" y="2484972"/>
            <a:ext cx="3804900" cy="2577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3" name="Google Shape;223;p20"/>
          <p:cNvSpPr txBox="1"/>
          <p:nvPr>
            <p:ph hasCustomPrompt="1" idx="5" type="title"/>
          </p:nvPr>
        </p:nvSpPr>
        <p:spPr>
          <a:xfrm>
            <a:off x="756238" y="2098473"/>
            <a:ext cx="2201100" cy="9639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20"/>
          <p:cNvSpPr txBox="1"/>
          <p:nvPr>
            <p:ph idx="6" type="subTitle"/>
          </p:nvPr>
        </p:nvSpPr>
        <p:spPr>
          <a:xfrm>
            <a:off x="3117600" y="3588423"/>
            <a:ext cx="1305000" cy="443100"/>
          </a:xfrm>
          <a:prstGeom prst="rect">
            <a:avLst/>
          </a:prstGeom>
        </p:spPr>
        <p:txBody>
          <a:bodyPr anchorCtr="0" anchor="b" bIns="0" lIns="36000" spcFirstLastPara="1" rIns="36000" wrap="square" tIns="0">
            <a:noAutofit/>
          </a:bodyPr>
          <a:lstStyle>
            <a:lvl1pPr lvl="0" rtl="0" algn="ctr">
              <a:spcBef>
                <a:spcPts val="0"/>
              </a:spcBef>
              <a:spcAft>
                <a:spcPts val="0"/>
              </a:spcAft>
              <a:buSzPts val="2000"/>
              <a:buFont typeface="JetBrains Mono SemiBold"/>
              <a:buNone/>
              <a:defRPr b="1" sz="2200">
                <a:latin typeface="JetBrains Mono"/>
                <a:ea typeface="JetBrains Mono"/>
                <a:cs typeface="JetBrains Mono"/>
                <a:sym typeface="JetBrains Mono"/>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225" name="Google Shape;225;p20"/>
          <p:cNvSpPr txBox="1"/>
          <p:nvPr>
            <p:ph idx="7" type="subTitle"/>
          </p:nvPr>
        </p:nvSpPr>
        <p:spPr>
          <a:xfrm>
            <a:off x="4582863" y="3714522"/>
            <a:ext cx="3804900" cy="2577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6" name="Google Shape;226;p20"/>
          <p:cNvSpPr txBox="1"/>
          <p:nvPr>
            <p:ph hasCustomPrompt="1" idx="8" type="title"/>
          </p:nvPr>
        </p:nvSpPr>
        <p:spPr>
          <a:xfrm>
            <a:off x="756238" y="3328023"/>
            <a:ext cx="2201100" cy="963900"/>
          </a:xfrm>
          <a:prstGeom prst="rect">
            <a:avLst/>
          </a:prstGeom>
        </p:spPr>
        <p:txBody>
          <a:bodyPr anchorCtr="0" anchor="b" bIns="0" lIns="36000" spcFirstLastPara="1" rIns="36000" wrap="square" tIns="0">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cxnSp>
        <p:nvCxnSpPr>
          <p:cNvPr id="227" name="Google Shape;227;p20"/>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cxnSp>
        <p:nvCxnSpPr>
          <p:cNvPr id="228" name="Google Shape;228;p20"/>
          <p:cNvCxnSpPr/>
          <p:nvPr/>
        </p:nvCxnSpPr>
        <p:spPr>
          <a:xfrm>
            <a:off x="597125" y="760170"/>
            <a:ext cx="79656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4062325" y="1568404"/>
            <a:ext cx="4236300" cy="1079100"/>
          </a:xfrm>
          <a:prstGeom prst="rect">
            <a:avLst/>
          </a:prstGeom>
        </p:spPr>
        <p:txBody>
          <a:bodyPr anchorCtr="0" anchor="ctr" bIns="0" lIns="36000" spcFirstLastPara="1" rIns="36000" wrap="square" tIns="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idx="1" type="subTitle"/>
          </p:nvPr>
        </p:nvSpPr>
        <p:spPr>
          <a:xfrm>
            <a:off x="4062325" y="3586533"/>
            <a:ext cx="3555300" cy="552600"/>
          </a:xfrm>
          <a:prstGeom prst="rect">
            <a:avLst/>
          </a:prstGeom>
        </p:spPr>
        <p:txBody>
          <a:bodyPr anchorCtr="0" anchor="t" bIns="0" lIns="36000" spcFirstLastPara="1" rIns="3600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3" name="Google Shape;23;p3"/>
          <p:cNvSpPr txBox="1"/>
          <p:nvPr>
            <p:ph hasCustomPrompt="1" idx="2" type="title"/>
          </p:nvPr>
        </p:nvSpPr>
        <p:spPr>
          <a:xfrm>
            <a:off x="720000" y="1362683"/>
            <a:ext cx="2066700" cy="1686300"/>
          </a:xfrm>
          <a:prstGeom prst="rect">
            <a:avLst/>
          </a:prstGeom>
        </p:spPr>
        <p:txBody>
          <a:bodyPr anchorCtr="0" anchor="b" bIns="0" lIns="36000" spcFirstLastPara="1" rIns="36000" wrap="square" tIns="0">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cxnSp>
        <p:nvCxnSpPr>
          <p:cNvPr id="24" name="Google Shape;24;p3"/>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25" name="Google Shape;25;p3"/>
          <p:cNvCxnSpPr/>
          <p:nvPr/>
        </p:nvCxnSpPr>
        <p:spPr>
          <a:xfrm>
            <a:off x="3774025" y="922300"/>
            <a:ext cx="0" cy="3463200"/>
          </a:xfrm>
          <a:prstGeom prst="straightConnector1">
            <a:avLst/>
          </a:prstGeom>
          <a:noFill/>
          <a:ln cap="flat" cmpd="sng" w="28575">
            <a:solidFill>
              <a:schemeClr val="dk1"/>
            </a:solidFill>
            <a:prstDash val="solid"/>
            <a:round/>
            <a:headEnd len="med" w="med" type="none"/>
            <a:tailEnd len="med" w="med" type="none"/>
          </a:ln>
        </p:spPr>
      </p:cxnSp>
      <p:cxnSp>
        <p:nvCxnSpPr>
          <p:cNvPr id="26" name="Google Shape;26;p3"/>
          <p:cNvCxnSpPr/>
          <p:nvPr/>
        </p:nvCxnSpPr>
        <p:spPr>
          <a:xfrm>
            <a:off x="590525" y="325495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7" name="Google Shape;27;p3"/>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8" name="Google Shape;28;p3"/>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9" name="Google Shape;29;p3"/>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cxnSp>
        <p:nvCxnSpPr>
          <p:cNvPr id="30" name="Google Shape;30;p3"/>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229" name="Shape 229"/>
        <p:cNvGrpSpPr/>
        <p:nvPr/>
      </p:nvGrpSpPr>
      <p:grpSpPr>
        <a:xfrm>
          <a:off x="0" y="0"/>
          <a:ext cx="0" cy="0"/>
          <a:chOff x="0" y="0"/>
          <a:chExt cx="0" cy="0"/>
        </a:xfrm>
      </p:grpSpPr>
      <p:sp>
        <p:nvSpPr>
          <p:cNvPr id="230" name="Google Shape;230;p21"/>
          <p:cNvSpPr txBox="1"/>
          <p:nvPr>
            <p:ph type="ctrTitle"/>
          </p:nvPr>
        </p:nvSpPr>
        <p:spPr>
          <a:xfrm>
            <a:off x="720000" y="1432050"/>
            <a:ext cx="3314400" cy="915000"/>
          </a:xfrm>
          <a:prstGeom prst="rect">
            <a:avLst/>
          </a:prstGeom>
        </p:spPr>
        <p:txBody>
          <a:bodyPr anchorCtr="0" anchor="b" bIns="0" lIns="36000" spcFirstLastPara="1" rIns="36000" wrap="square" tIns="0">
            <a:noAutofit/>
          </a:bodyPr>
          <a:lstStyle>
            <a:lvl1pPr lvl="0" rtl="0">
              <a:spcBef>
                <a:spcPts val="0"/>
              </a:spcBef>
              <a:spcAft>
                <a:spcPts val="0"/>
              </a:spcAft>
              <a:buSzPts val="5200"/>
              <a:buNone/>
              <a:defRPr b="1" sz="6000">
                <a:latin typeface="JetBrains Mono"/>
                <a:ea typeface="JetBrains Mono"/>
                <a:cs typeface="JetBrains Mono"/>
                <a:sym typeface="JetBrains Mono"/>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1" name="Google Shape;231;p21"/>
          <p:cNvSpPr txBox="1"/>
          <p:nvPr>
            <p:ph idx="1" type="subTitle"/>
          </p:nvPr>
        </p:nvSpPr>
        <p:spPr>
          <a:xfrm>
            <a:off x="4377450" y="2945250"/>
            <a:ext cx="2799900" cy="733200"/>
          </a:xfrm>
          <a:prstGeom prst="rect">
            <a:avLst/>
          </a:prstGeom>
        </p:spPr>
        <p:txBody>
          <a:bodyPr anchorCtr="0" anchor="t" bIns="0" lIns="36000" spcFirstLastPara="1" rIns="36000" wrap="square" tIns="0">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2" name="Google Shape;232;p21"/>
          <p:cNvSpPr txBox="1"/>
          <p:nvPr>
            <p:ph idx="2" type="ctrTitle"/>
          </p:nvPr>
        </p:nvSpPr>
        <p:spPr>
          <a:xfrm>
            <a:off x="4377450" y="1536458"/>
            <a:ext cx="2247300" cy="6585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a:buNone/>
              <a:defRPr b="1" sz="2000">
                <a:latin typeface="JetBrains Mono"/>
                <a:ea typeface="JetBrains Mono"/>
                <a:cs typeface="JetBrains Mono"/>
                <a:sym typeface="JetBrains Mono"/>
              </a:defRPr>
            </a:lvl1pPr>
            <a:lvl2pPr lvl="1" rtl="0" algn="ctr">
              <a:spcBef>
                <a:spcPts val="0"/>
              </a:spcBef>
              <a:spcAft>
                <a:spcPts val="0"/>
              </a:spcAft>
              <a:buSzPts val="2000"/>
              <a:buFont typeface="JetBrains Mono"/>
              <a:buNone/>
              <a:defRPr b="1" sz="2000">
                <a:latin typeface="JetBrains Mono"/>
                <a:ea typeface="JetBrains Mono"/>
                <a:cs typeface="JetBrains Mono"/>
                <a:sym typeface="JetBrains Mono"/>
              </a:defRPr>
            </a:lvl2pPr>
            <a:lvl3pPr lvl="2" rtl="0" algn="ctr">
              <a:spcBef>
                <a:spcPts val="0"/>
              </a:spcBef>
              <a:spcAft>
                <a:spcPts val="0"/>
              </a:spcAft>
              <a:buSzPts val="2000"/>
              <a:buFont typeface="JetBrains Mono"/>
              <a:buNone/>
              <a:defRPr b="1" sz="2000">
                <a:latin typeface="JetBrains Mono"/>
                <a:ea typeface="JetBrains Mono"/>
                <a:cs typeface="JetBrains Mono"/>
                <a:sym typeface="JetBrains Mono"/>
              </a:defRPr>
            </a:lvl3pPr>
            <a:lvl4pPr lvl="3" rtl="0" algn="ctr">
              <a:spcBef>
                <a:spcPts val="0"/>
              </a:spcBef>
              <a:spcAft>
                <a:spcPts val="0"/>
              </a:spcAft>
              <a:buSzPts val="2000"/>
              <a:buFont typeface="JetBrains Mono"/>
              <a:buNone/>
              <a:defRPr b="1" sz="2000">
                <a:latin typeface="JetBrains Mono"/>
                <a:ea typeface="JetBrains Mono"/>
                <a:cs typeface="JetBrains Mono"/>
                <a:sym typeface="JetBrains Mono"/>
              </a:defRPr>
            </a:lvl4pPr>
            <a:lvl5pPr lvl="4" rtl="0" algn="ctr">
              <a:spcBef>
                <a:spcPts val="0"/>
              </a:spcBef>
              <a:spcAft>
                <a:spcPts val="0"/>
              </a:spcAft>
              <a:buSzPts val="2000"/>
              <a:buFont typeface="JetBrains Mono"/>
              <a:buNone/>
              <a:defRPr b="1" sz="2000">
                <a:latin typeface="JetBrains Mono"/>
                <a:ea typeface="JetBrains Mono"/>
                <a:cs typeface="JetBrains Mono"/>
                <a:sym typeface="JetBrains Mono"/>
              </a:defRPr>
            </a:lvl5pPr>
            <a:lvl6pPr lvl="5" rtl="0" algn="ctr">
              <a:spcBef>
                <a:spcPts val="0"/>
              </a:spcBef>
              <a:spcAft>
                <a:spcPts val="0"/>
              </a:spcAft>
              <a:buSzPts val="2000"/>
              <a:buFont typeface="JetBrains Mono"/>
              <a:buNone/>
              <a:defRPr b="1" sz="2000">
                <a:latin typeface="JetBrains Mono"/>
                <a:ea typeface="JetBrains Mono"/>
                <a:cs typeface="JetBrains Mono"/>
                <a:sym typeface="JetBrains Mono"/>
              </a:defRPr>
            </a:lvl6pPr>
            <a:lvl7pPr lvl="6" rtl="0" algn="ctr">
              <a:spcBef>
                <a:spcPts val="0"/>
              </a:spcBef>
              <a:spcAft>
                <a:spcPts val="0"/>
              </a:spcAft>
              <a:buSzPts val="2000"/>
              <a:buFont typeface="JetBrains Mono"/>
              <a:buNone/>
              <a:defRPr b="1" sz="2000">
                <a:latin typeface="JetBrains Mono"/>
                <a:ea typeface="JetBrains Mono"/>
                <a:cs typeface="JetBrains Mono"/>
                <a:sym typeface="JetBrains Mono"/>
              </a:defRPr>
            </a:lvl7pPr>
            <a:lvl8pPr lvl="7" rtl="0" algn="ctr">
              <a:spcBef>
                <a:spcPts val="0"/>
              </a:spcBef>
              <a:spcAft>
                <a:spcPts val="0"/>
              </a:spcAft>
              <a:buSzPts val="2000"/>
              <a:buFont typeface="JetBrains Mono"/>
              <a:buNone/>
              <a:defRPr b="1" sz="2000">
                <a:latin typeface="JetBrains Mono"/>
                <a:ea typeface="JetBrains Mono"/>
                <a:cs typeface="JetBrains Mono"/>
                <a:sym typeface="JetBrains Mono"/>
              </a:defRPr>
            </a:lvl8pPr>
            <a:lvl9pPr lvl="8" rtl="0" algn="ctr">
              <a:spcBef>
                <a:spcPts val="0"/>
              </a:spcBef>
              <a:spcAft>
                <a:spcPts val="0"/>
              </a:spcAft>
              <a:buSzPts val="2000"/>
              <a:buFont typeface="JetBrains Mono"/>
              <a:buNone/>
              <a:defRPr b="1" sz="2000">
                <a:latin typeface="JetBrains Mono"/>
                <a:ea typeface="JetBrains Mono"/>
                <a:cs typeface="JetBrains Mono"/>
                <a:sym typeface="JetBrains Mono"/>
              </a:defRPr>
            </a:lvl9pPr>
          </a:lstStyle>
          <a:p/>
        </p:txBody>
      </p:sp>
      <p:cxnSp>
        <p:nvCxnSpPr>
          <p:cNvPr id="233" name="Google Shape;233;p21"/>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234" name="Google Shape;234;p21"/>
          <p:cNvCxnSpPr/>
          <p:nvPr/>
        </p:nvCxnSpPr>
        <p:spPr>
          <a:xfrm>
            <a:off x="4066575" y="922300"/>
            <a:ext cx="0" cy="2965500"/>
          </a:xfrm>
          <a:prstGeom prst="straightConnector1">
            <a:avLst/>
          </a:prstGeom>
          <a:noFill/>
          <a:ln cap="flat" cmpd="sng" w="28575">
            <a:solidFill>
              <a:schemeClr val="dk1"/>
            </a:solidFill>
            <a:prstDash val="solid"/>
            <a:round/>
            <a:headEnd len="med" w="med" type="none"/>
            <a:tailEnd len="med" w="med" type="none"/>
          </a:ln>
        </p:spPr>
      </p:cxnSp>
      <p:cxnSp>
        <p:nvCxnSpPr>
          <p:cNvPr id="235" name="Google Shape;235;p21"/>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36" name="Google Shape;236;p21"/>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37" name="Google Shape;237;p21"/>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cxnSp>
        <p:nvCxnSpPr>
          <p:cNvPr id="238" name="Google Shape;238;p21"/>
          <p:cNvCxnSpPr/>
          <p:nvPr/>
        </p:nvCxnSpPr>
        <p:spPr>
          <a:xfrm>
            <a:off x="590525" y="3887800"/>
            <a:ext cx="7965600" cy="0"/>
          </a:xfrm>
          <a:prstGeom prst="straightConnector1">
            <a:avLst/>
          </a:prstGeom>
          <a:noFill/>
          <a:ln cap="flat" cmpd="sng" w="28575">
            <a:solidFill>
              <a:schemeClr val="dk1"/>
            </a:solidFill>
            <a:prstDash val="solid"/>
            <a:round/>
            <a:headEnd len="med" w="med" type="none"/>
            <a:tailEnd len="med" w="med" type="none"/>
          </a:ln>
        </p:spPr>
      </p:cxnSp>
      <p:sp>
        <p:nvSpPr>
          <p:cNvPr id="239" name="Google Shape;239;p21"/>
          <p:cNvSpPr txBox="1"/>
          <p:nvPr/>
        </p:nvSpPr>
        <p:spPr>
          <a:xfrm>
            <a:off x="720000" y="3991225"/>
            <a:ext cx="7704000" cy="47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Cousine"/>
                <a:ea typeface="Cousine"/>
                <a:cs typeface="Cousine"/>
                <a:sym typeface="Cousine"/>
              </a:rPr>
              <a:t>CREDITS: This presentation template was created by </a:t>
            </a:r>
            <a:r>
              <a:rPr b="1" lang="en" sz="1000">
                <a:solidFill>
                  <a:schemeClr val="dk1"/>
                </a:solidFill>
                <a:uFill>
                  <a:noFill/>
                </a:uFill>
                <a:latin typeface="Cousine"/>
                <a:ea typeface="Cousine"/>
                <a:cs typeface="Cousine"/>
                <a:sym typeface="Cousine"/>
                <a:hlinkClick r:id="rId2">
                  <a:extLst>
                    <a:ext uri="{A12FA001-AC4F-418D-AE19-62706E023703}">
                      <ahyp:hlinkClr val="tx"/>
                    </a:ext>
                  </a:extLst>
                </a:hlinkClick>
              </a:rPr>
              <a:t>Slidesgo</a:t>
            </a:r>
            <a:r>
              <a:rPr lang="en" sz="1000">
                <a:solidFill>
                  <a:schemeClr val="dk1"/>
                </a:solidFill>
                <a:latin typeface="Cousine"/>
                <a:ea typeface="Cousine"/>
                <a:cs typeface="Cousine"/>
                <a:sym typeface="Cousine"/>
              </a:rPr>
              <a:t>, including icons by </a:t>
            </a:r>
            <a:r>
              <a:rPr b="1" lang="en" sz="1000">
                <a:solidFill>
                  <a:schemeClr val="dk1"/>
                </a:solidFill>
                <a:uFill>
                  <a:noFill/>
                </a:uFill>
                <a:latin typeface="Cousine"/>
                <a:ea typeface="Cousine"/>
                <a:cs typeface="Cousine"/>
                <a:sym typeface="Cousine"/>
                <a:hlinkClick r:id="rId3">
                  <a:extLst>
                    <a:ext uri="{A12FA001-AC4F-418D-AE19-62706E023703}">
                      <ahyp:hlinkClr val="tx"/>
                    </a:ext>
                  </a:extLst>
                </a:hlinkClick>
              </a:rPr>
              <a:t>Flaticon</a:t>
            </a:r>
            <a:r>
              <a:rPr b="1" lang="en" sz="1000">
                <a:solidFill>
                  <a:schemeClr val="dk1"/>
                </a:solidFill>
                <a:latin typeface="Cousine"/>
                <a:ea typeface="Cousine"/>
                <a:cs typeface="Cousine"/>
                <a:sym typeface="Cousine"/>
              </a:rPr>
              <a:t> </a:t>
            </a:r>
            <a:r>
              <a:rPr lang="en" sz="1000">
                <a:solidFill>
                  <a:schemeClr val="dk1"/>
                </a:solidFill>
                <a:latin typeface="Cousine"/>
                <a:ea typeface="Cousine"/>
                <a:cs typeface="Cousine"/>
                <a:sym typeface="Cousine"/>
              </a:rPr>
              <a:t>and infographics &amp; images by </a:t>
            </a:r>
            <a:r>
              <a:rPr b="1" lang="en" sz="1000">
                <a:solidFill>
                  <a:schemeClr val="dk1"/>
                </a:solidFill>
                <a:uFill>
                  <a:noFill/>
                </a:uFill>
                <a:latin typeface="Cousine"/>
                <a:ea typeface="Cousine"/>
                <a:cs typeface="Cousine"/>
                <a:sym typeface="Cousine"/>
                <a:hlinkClick r:id="rId4">
                  <a:extLst>
                    <a:ext uri="{A12FA001-AC4F-418D-AE19-62706E023703}">
                      <ahyp:hlinkClr val="tx"/>
                    </a:ext>
                  </a:extLst>
                </a:hlinkClick>
              </a:rPr>
              <a:t>Freepik</a:t>
            </a:r>
            <a:endParaRPr b="1" sz="1000">
              <a:solidFill>
                <a:schemeClr val="dk1"/>
              </a:solidFill>
              <a:latin typeface="Cousine"/>
              <a:ea typeface="Cousine"/>
              <a:cs typeface="Cousine"/>
              <a:sym typeface="Cousin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1_1">
    <p:spTree>
      <p:nvGrpSpPr>
        <p:cNvPr id="240" name="Shape 240"/>
        <p:cNvGrpSpPr/>
        <p:nvPr/>
      </p:nvGrpSpPr>
      <p:grpSpPr>
        <a:xfrm>
          <a:off x="0" y="0"/>
          <a:ext cx="0" cy="0"/>
          <a:chOff x="0" y="0"/>
          <a:chExt cx="0" cy="0"/>
        </a:xfrm>
      </p:grpSpPr>
      <p:cxnSp>
        <p:nvCxnSpPr>
          <p:cNvPr id="241" name="Google Shape;241;p22"/>
          <p:cNvCxnSpPr/>
          <p:nvPr/>
        </p:nvCxnSpPr>
        <p:spPr>
          <a:xfrm>
            <a:off x="5905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242" name="Google Shape;242;p22"/>
          <p:cNvGrpSpPr/>
          <p:nvPr/>
        </p:nvGrpSpPr>
        <p:grpSpPr>
          <a:xfrm flipH="1">
            <a:off x="590525" y="374025"/>
            <a:ext cx="7978800" cy="4411800"/>
            <a:chOff x="590525" y="374025"/>
            <a:chExt cx="7978800" cy="4411800"/>
          </a:xfrm>
        </p:grpSpPr>
        <p:cxnSp>
          <p:nvCxnSpPr>
            <p:cNvPr id="243" name="Google Shape;243;p22"/>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244" name="Google Shape;244;p22"/>
            <p:cNvGrpSpPr/>
            <p:nvPr/>
          </p:nvGrpSpPr>
          <p:grpSpPr>
            <a:xfrm>
              <a:off x="590525" y="384163"/>
              <a:ext cx="7965600" cy="4387338"/>
              <a:chOff x="590525" y="384163"/>
              <a:chExt cx="7965600" cy="4387338"/>
            </a:xfrm>
          </p:grpSpPr>
          <p:cxnSp>
            <p:nvCxnSpPr>
              <p:cNvPr id="245" name="Google Shape;245;p22"/>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46" name="Google Shape;246;p22"/>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22"/>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1_1_1">
    <p:spTree>
      <p:nvGrpSpPr>
        <p:cNvPr id="248" name="Shape 248"/>
        <p:cNvGrpSpPr/>
        <p:nvPr/>
      </p:nvGrpSpPr>
      <p:grpSpPr>
        <a:xfrm>
          <a:off x="0" y="0"/>
          <a:ext cx="0" cy="0"/>
          <a:chOff x="0" y="0"/>
          <a:chExt cx="0" cy="0"/>
        </a:xfrm>
      </p:grpSpPr>
      <p:grpSp>
        <p:nvGrpSpPr>
          <p:cNvPr id="249" name="Google Shape;249;p23"/>
          <p:cNvGrpSpPr/>
          <p:nvPr/>
        </p:nvGrpSpPr>
        <p:grpSpPr>
          <a:xfrm>
            <a:off x="590525" y="384163"/>
            <a:ext cx="7965600" cy="4387338"/>
            <a:chOff x="590525" y="384163"/>
            <a:chExt cx="7965600" cy="4387338"/>
          </a:xfrm>
        </p:grpSpPr>
        <p:cxnSp>
          <p:nvCxnSpPr>
            <p:cNvPr id="250" name="Google Shape;250;p23"/>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51" name="Google Shape;251;p23"/>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252" name="Google Shape;252;p23"/>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cxnSp>
        <p:nvCxnSpPr>
          <p:cNvPr id="253" name="Google Shape;253;p23"/>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4"/>
          <p:cNvSpPr txBox="1"/>
          <p:nvPr>
            <p:ph idx="1" type="body"/>
          </p:nvPr>
        </p:nvSpPr>
        <p:spPr>
          <a:xfrm>
            <a:off x="720000" y="981500"/>
            <a:ext cx="7704000" cy="3403800"/>
          </a:xfrm>
          <a:prstGeom prst="rect">
            <a:avLst/>
          </a:prstGeom>
        </p:spPr>
        <p:txBody>
          <a:bodyPr anchorCtr="0" anchor="t" bIns="0" lIns="36000" spcFirstLastPara="1" rIns="36000" wrap="square" tIns="0">
            <a:noAutofit/>
          </a:bodyPr>
          <a:lstStyle>
            <a:lvl1pPr indent="-304800" lvl="0" marL="457200">
              <a:spcBef>
                <a:spcPts val="0"/>
              </a:spcBef>
              <a:spcAft>
                <a:spcPts val="0"/>
              </a:spcAft>
              <a:buClr>
                <a:srgbClr val="434343"/>
              </a:buClr>
              <a:buSzPts val="1200"/>
              <a:buAutoNum type="arabicPeriod"/>
              <a:defRPr sz="105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34" name="Google Shape;34;p4"/>
          <p:cNvGrpSpPr/>
          <p:nvPr/>
        </p:nvGrpSpPr>
        <p:grpSpPr>
          <a:xfrm>
            <a:off x="590525" y="374025"/>
            <a:ext cx="7978800" cy="4411800"/>
            <a:chOff x="590525" y="374025"/>
            <a:chExt cx="7978800" cy="4411800"/>
          </a:xfrm>
        </p:grpSpPr>
        <p:cxnSp>
          <p:nvCxnSpPr>
            <p:cNvPr id="35" name="Google Shape;35;p4"/>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36" name="Google Shape;36;p4"/>
            <p:cNvGrpSpPr/>
            <p:nvPr/>
          </p:nvGrpSpPr>
          <p:grpSpPr>
            <a:xfrm>
              <a:off x="590525" y="384163"/>
              <a:ext cx="7978800" cy="4387338"/>
              <a:chOff x="590525" y="384163"/>
              <a:chExt cx="7978800" cy="4387338"/>
            </a:xfrm>
          </p:grpSpPr>
          <p:cxnSp>
            <p:nvCxnSpPr>
              <p:cNvPr id="37" name="Google Shape;37;p4"/>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38" name="Google Shape;38;p4"/>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39" name="Google Shape;39;p4"/>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40" name="Google Shape;40;p4"/>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grpSp>
        <p:nvGrpSpPr>
          <p:cNvPr id="42" name="Google Shape;42;p5"/>
          <p:cNvGrpSpPr/>
          <p:nvPr/>
        </p:nvGrpSpPr>
        <p:grpSpPr>
          <a:xfrm>
            <a:off x="590525" y="374025"/>
            <a:ext cx="7978800" cy="4411800"/>
            <a:chOff x="590525" y="374025"/>
            <a:chExt cx="7978800" cy="4411800"/>
          </a:xfrm>
        </p:grpSpPr>
        <p:cxnSp>
          <p:nvCxnSpPr>
            <p:cNvPr id="43" name="Google Shape;43;p5"/>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44" name="Google Shape;44;p5"/>
            <p:cNvGrpSpPr/>
            <p:nvPr/>
          </p:nvGrpSpPr>
          <p:grpSpPr>
            <a:xfrm>
              <a:off x="590525" y="384163"/>
              <a:ext cx="7965600" cy="4387338"/>
              <a:chOff x="590525" y="384163"/>
              <a:chExt cx="7965600" cy="4387338"/>
            </a:xfrm>
          </p:grpSpPr>
          <p:cxnSp>
            <p:nvCxnSpPr>
              <p:cNvPr id="45" name="Google Shape;45;p5"/>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46" name="Google Shape;46;p5"/>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47" name="Google Shape;47;p5"/>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
        <p:nvSpPr>
          <p:cNvPr id="48" name="Google Shape;48;p5"/>
          <p:cNvSpPr txBox="1"/>
          <p:nvPr>
            <p:ph idx="1" type="subTitle"/>
          </p:nvPr>
        </p:nvSpPr>
        <p:spPr>
          <a:xfrm>
            <a:off x="2608225" y="734200"/>
            <a:ext cx="4277700" cy="443100"/>
          </a:xfrm>
          <a:prstGeom prst="rect">
            <a:avLst/>
          </a:prstGeom>
        </p:spPr>
        <p:txBody>
          <a:bodyPr anchorCtr="0" anchor="b" bIns="0" lIns="36000" spcFirstLastPara="1" rIns="36000" wrap="square" tIns="0">
            <a:noAutofit/>
          </a:bodyPr>
          <a:lstStyle>
            <a:lvl1pPr lvl="0" rtl="0">
              <a:spcBef>
                <a:spcPts val="0"/>
              </a:spcBef>
              <a:spcAft>
                <a:spcPts val="0"/>
              </a:spcAft>
              <a:buSzPts val="2000"/>
              <a:buFont typeface="JetBrains Mono SemiBold"/>
              <a:buNone/>
              <a:defRPr sz="28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49" name="Google Shape;49;p5"/>
          <p:cNvSpPr txBox="1"/>
          <p:nvPr>
            <p:ph idx="2" type="subTitle"/>
          </p:nvPr>
        </p:nvSpPr>
        <p:spPr>
          <a:xfrm>
            <a:off x="2608225" y="1248100"/>
            <a:ext cx="4592400" cy="764400"/>
          </a:xfrm>
          <a:prstGeom prst="rect">
            <a:avLst/>
          </a:prstGeom>
        </p:spPr>
        <p:txBody>
          <a:bodyPr anchorCtr="0" anchor="b" bIns="0" lIns="36000" spcFirstLastPara="1" rIns="3600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 name="Google Shape;50;p5"/>
          <p:cNvSpPr txBox="1"/>
          <p:nvPr>
            <p:ph idx="3" type="subTitle"/>
          </p:nvPr>
        </p:nvSpPr>
        <p:spPr>
          <a:xfrm>
            <a:off x="2281325" y="2740900"/>
            <a:ext cx="4277700" cy="443100"/>
          </a:xfrm>
          <a:prstGeom prst="rect">
            <a:avLst/>
          </a:prstGeom>
        </p:spPr>
        <p:txBody>
          <a:bodyPr anchorCtr="0" anchor="b" bIns="0" lIns="36000" spcFirstLastPara="1" rIns="36000" wrap="square" tIns="0">
            <a:noAutofit/>
          </a:bodyPr>
          <a:lstStyle>
            <a:lvl1pPr lvl="0" rtl="0" algn="r">
              <a:spcBef>
                <a:spcPts val="0"/>
              </a:spcBef>
              <a:spcAft>
                <a:spcPts val="0"/>
              </a:spcAft>
              <a:buSzPts val="2000"/>
              <a:buFont typeface="JetBrains Mono SemiBold"/>
              <a:buNone/>
              <a:defRPr sz="2800">
                <a:latin typeface="JetBrains Mono SemiBold"/>
                <a:ea typeface="JetBrains Mono SemiBold"/>
                <a:cs typeface="JetBrains Mono SemiBold"/>
                <a:sym typeface="JetBrains Mono SemiBold"/>
              </a:defRPr>
            </a:lvl1pPr>
            <a:lvl2pPr lvl="1"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lgn="r">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p:txBody>
      </p:sp>
      <p:sp>
        <p:nvSpPr>
          <p:cNvPr id="51" name="Google Shape;51;p5"/>
          <p:cNvSpPr txBox="1"/>
          <p:nvPr>
            <p:ph idx="4" type="subTitle"/>
          </p:nvPr>
        </p:nvSpPr>
        <p:spPr>
          <a:xfrm>
            <a:off x="1966525" y="3254800"/>
            <a:ext cx="4592400" cy="764400"/>
          </a:xfrm>
          <a:prstGeom prst="rect">
            <a:avLst/>
          </a:prstGeom>
        </p:spPr>
        <p:txBody>
          <a:bodyPr anchorCtr="0" anchor="b" bIns="0" lIns="36000" spcFirstLastPara="1" rIns="36000" wrap="square" tIns="0">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54" name="Google Shape;54;p6"/>
          <p:cNvGrpSpPr/>
          <p:nvPr/>
        </p:nvGrpSpPr>
        <p:grpSpPr>
          <a:xfrm>
            <a:off x="590525" y="374025"/>
            <a:ext cx="7978800" cy="4411800"/>
            <a:chOff x="590525" y="374025"/>
            <a:chExt cx="7978800" cy="4411800"/>
          </a:xfrm>
        </p:grpSpPr>
        <p:cxnSp>
          <p:nvCxnSpPr>
            <p:cNvPr id="55" name="Google Shape;55;p6"/>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56" name="Google Shape;56;p6"/>
            <p:cNvGrpSpPr/>
            <p:nvPr/>
          </p:nvGrpSpPr>
          <p:grpSpPr>
            <a:xfrm>
              <a:off x="590525" y="384163"/>
              <a:ext cx="7978800" cy="4387338"/>
              <a:chOff x="590525" y="384163"/>
              <a:chExt cx="7978800" cy="4387338"/>
            </a:xfrm>
          </p:grpSpPr>
          <p:cxnSp>
            <p:nvCxnSpPr>
              <p:cNvPr id="57" name="Google Shape;57;p6"/>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58" name="Google Shape;58;p6"/>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59" name="Google Shape;59;p6"/>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60" name="Google Shape;60;p6"/>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7"/>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3" name="Google Shape;63;p7"/>
          <p:cNvGrpSpPr/>
          <p:nvPr/>
        </p:nvGrpSpPr>
        <p:grpSpPr>
          <a:xfrm>
            <a:off x="590525" y="374025"/>
            <a:ext cx="7978800" cy="4411800"/>
            <a:chOff x="590525" y="374025"/>
            <a:chExt cx="7978800" cy="4411800"/>
          </a:xfrm>
        </p:grpSpPr>
        <p:cxnSp>
          <p:nvCxnSpPr>
            <p:cNvPr id="64" name="Google Shape;64;p7"/>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65" name="Google Shape;65;p7"/>
            <p:cNvGrpSpPr/>
            <p:nvPr/>
          </p:nvGrpSpPr>
          <p:grpSpPr>
            <a:xfrm>
              <a:off x="590525" y="384163"/>
              <a:ext cx="7978800" cy="4387338"/>
              <a:chOff x="590525" y="384163"/>
              <a:chExt cx="7978800" cy="4387338"/>
            </a:xfrm>
          </p:grpSpPr>
          <p:cxnSp>
            <p:nvCxnSpPr>
              <p:cNvPr id="66" name="Google Shape;66;p7"/>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67" name="Google Shape;67;p7"/>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68" name="Google Shape;68;p7"/>
              <p:cNvCxnSpPr/>
              <p:nvPr/>
            </p:nvCxnSpPr>
            <p:spPr>
              <a:xfrm>
                <a:off x="590525" y="916375"/>
                <a:ext cx="7978800" cy="0"/>
              </a:xfrm>
              <a:prstGeom prst="straightConnector1">
                <a:avLst/>
              </a:prstGeom>
              <a:noFill/>
              <a:ln cap="flat" cmpd="sng" w="76200">
                <a:solidFill>
                  <a:schemeClr val="dk1"/>
                </a:solidFill>
                <a:prstDash val="solid"/>
                <a:round/>
                <a:headEnd len="med" w="med" type="none"/>
                <a:tailEnd len="med" w="med" type="none"/>
              </a:ln>
            </p:spPr>
          </p:cxnSp>
          <p:cxnSp>
            <p:nvCxnSpPr>
              <p:cNvPr id="69" name="Google Shape;69;p7"/>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
        <p:nvSpPr>
          <p:cNvPr id="70" name="Google Shape;70;p7"/>
          <p:cNvSpPr txBox="1"/>
          <p:nvPr>
            <p:ph idx="1" type="body"/>
          </p:nvPr>
        </p:nvSpPr>
        <p:spPr>
          <a:xfrm>
            <a:off x="3740975" y="1470825"/>
            <a:ext cx="4432200" cy="2500800"/>
          </a:xfrm>
          <a:prstGeom prst="rect">
            <a:avLst/>
          </a:prstGeom>
        </p:spPr>
        <p:txBody>
          <a:bodyPr anchorCtr="0" anchor="t" bIns="0" lIns="36000" spcFirstLastPara="1" rIns="36000" wrap="square" tIns="0">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8"/>
          <p:cNvSpPr txBox="1"/>
          <p:nvPr>
            <p:ph type="title"/>
          </p:nvPr>
        </p:nvSpPr>
        <p:spPr>
          <a:xfrm>
            <a:off x="3248779" y="989925"/>
            <a:ext cx="5017200" cy="2800800"/>
          </a:xfrm>
          <a:prstGeom prst="rect">
            <a:avLst/>
          </a:prstGeom>
        </p:spPr>
        <p:txBody>
          <a:bodyPr anchorCtr="0" anchor="ctr" bIns="0" lIns="36000" spcFirstLastPara="1" rIns="36000" wrap="square" tIns="0">
            <a:noAutofit/>
          </a:bodyPr>
          <a:lstStyle>
            <a:lvl1pPr lvl="0">
              <a:spcBef>
                <a:spcPts val="0"/>
              </a:spcBef>
              <a:spcAft>
                <a:spcPts val="0"/>
              </a:spcAft>
              <a:buSzPts val="4800"/>
              <a:buNone/>
              <a:defRPr b="1" sz="8800">
                <a:latin typeface="JetBrains Mono"/>
                <a:ea typeface="JetBrains Mono"/>
                <a:cs typeface="JetBrains Mono"/>
                <a:sym typeface="JetBrains Mono"/>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3" name="Google Shape;73;p8"/>
          <p:cNvSpPr txBox="1"/>
          <p:nvPr>
            <p:ph idx="12" type="sldNum"/>
          </p:nvPr>
        </p:nvSpPr>
        <p:spPr>
          <a:xfrm>
            <a:off x="8472458" y="45108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grpSp>
        <p:nvGrpSpPr>
          <p:cNvPr id="74" name="Google Shape;74;p8"/>
          <p:cNvGrpSpPr/>
          <p:nvPr/>
        </p:nvGrpSpPr>
        <p:grpSpPr>
          <a:xfrm>
            <a:off x="590525" y="374025"/>
            <a:ext cx="7978800" cy="4411800"/>
            <a:chOff x="590525" y="374025"/>
            <a:chExt cx="7978800" cy="4411800"/>
          </a:xfrm>
        </p:grpSpPr>
        <p:cxnSp>
          <p:nvCxnSpPr>
            <p:cNvPr id="75" name="Google Shape;75;p8"/>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76" name="Google Shape;76;p8"/>
            <p:cNvGrpSpPr/>
            <p:nvPr/>
          </p:nvGrpSpPr>
          <p:grpSpPr>
            <a:xfrm>
              <a:off x="590525" y="384163"/>
              <a:ext cx="7965600" cy="4387338"/>
              <a:chOff x="590525" y="384163"/>
              <a:chExt cx="7965600" cy="4387338"/>
            </a:xfrm>
          </p:grpSpPr>
          <p:cxnSp>
            <p:nvCxnSpPr>
              <p:cNvPr id="77" name="Google Shape;77;p8"/>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78" name="Google Shape;78;p8"/>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79" name="Google Shape;79;p8"/>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9"/>
          <p:cNvSpPr txBox="1"/>
          <p:nvPr>
            <p:ph type="title"/>
          </p:nvPr>
        </p:nvSpPr>
        <p:spPr>
          <a:xfrm>
            <a:off x="3497400" y="540000"/>
            <a:ext cx="4852800" cy="1850100"/>
          </a:xfrm>
          <a:prstGeom prst="rect">
            <a:avLst/>
          </a:prstGeom>
        </p:spPr>
        <p:txBody>
          <a:bodyPr anchorCtr="0" anchor="b" bIns="0" lIns="36000" spcFirstLastPara="1" rIns="36000" wrap="square" tIns="0">
            <a:noAutofit/>
          </a:bodyPr>
          <a:lstStyle>
            <a:lvl1pPr lvl="0">
              <a:spcBef>
                <a:spcPts val="0"/>
              </a:spcBef>
              <a:spcAft>
                <a:spcPts val="0"/>
              </a:spcAft>
              <a:buSzPts val="4200"/>
              <a:buNone/>
              <a:defRPr b="1" sz="5600">
                <a:latin typeface="JetBrains Mono"/>
                <a:ea typeface="JetBrains Mono"/>
                <a:cs typeface="JetBrains Mono"/>
                <a:sym typeface="JetBrains Mono"/>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82" name="Google Shape;82;p9"/>
          <p:cNvSpPr txBox="1"/>
          <p:nvPr>
            <p:ph idx="1" type="subTitle"/>
          </p:nvPr>
        </p:nvSpPr>
        <p:spPr>
          <a:xfrm>
            <a:off x="720000" y="3004325"/>
            <a:ext cx="7704000" cy="1120200"/>
          </a:xfrm>
          <a:prstGeom prst="rect">
            <a:avLst/>
          </a:prstGeom>
        </p:spPr>
        <p:txBody>
          <a:bodyPr anchorCtr="0" anchor="t" bIns="0" lIns="36000" spcFirstLastPara="1" rIns="36000" wrap="square" tIns="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grpSp>
        <p:nvGrpSpPr>
          <p:cNvPr id="83" name="Google Shape;83;p9"/>
          <p:cNvGrpSpPr/>
          <p:nvPr/>
        </p:nvGrpSpPr>
        <p:grpSpPr>
          <a:xfrm>
            <a:off x="590525" y="374025"/>
            <a:ext cx="7978800" cy="4411800"/>
            <a:chOff x="590525" y="374025"/>
            <a:chExt cx="7978800" cy="4411800"/>
          </a:xfrm>
        </p:grpSpPr>
        <p:cxnSp>
          <p:nvCxnSpPr>
            <p:cNvPr id="84" name="Google Shape;84;p9"/>
            <p:cNvCxnSpPr/>
            <p:nvPr/>
          </p:nvCxnSpPr>
          <p:spPr>
            <a:xfrm>
              <a:off x="8569325" y="374025"/>
              <a:ext cx="0" cy="4411800"/>
            </a:xfrm>
            <a:prstGeom prst="straightConnector1">
              <a:avLst/>
            </a:prstGeom>
            <a:noFill/>
            <a:ln cap="flat" cmpd="sng" w="28575">
              <a:solidFill>
                <a:schemeClr val="dk1"/>
              </a:solidFill>
              <a:prstDash val="solid"/>
              <a:round/>
              <a:headEnd len="med" w="med" type="none"/>
              <a:tailEnd len="med" w="med" type="none"/>
            </a:ln>
          </p:spPr>
        </p:cxnSp>
        <p:grpSp>
          <p:nvGrpSpPr>
            <p:cNvPr id="85" name="Google Shape;85;p9"/>
            <p:cNvGrpSpPr/>
            <p:nvPr/>
          </p:nvGrpSpPr>
          <p:grpSpPr>
            <a:xfrm>
              <a:off x="590525" y="384163"/>
              <a:ext cx="7965600" cy="4387338"/>
              <a:chOff x="590525" y="384163"/>
              <a:chExt cx="7965600" cy="4387338"/>
            </a:xfrm>
          </p:grpSpPr>
          <p:cxnSp>
            <p:nvCxnSpPr>
              <p:cNvPr id="86" name="Google Shape;86;p9"/>
              <p:cNvCxnSpPr/>
              <p:nvPr/>
            </p:nvCxnSpPr>
            <p:spPr>
              <a:xfrm>
                <a:off x="590525" y="4771500"/>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87" name="Google Shape;87;p9"/>
              <p:cNvCxnSpPr/>
              <p:nvPr/>
            </p:nvCxnSpPr>
            <p:spPr>
              <a:xfrm>
                <a:off x="590525" y="384163"/>
                <a:ext cx="7965600" cy="0"/>
              </a:xfrm>
              <a:prstGeom prst="straightConnector1">
                <a:avLst/>
              </a:prstGeom>
              <a:noFill/>
              <a:ln cap="flat" cmpd="sng" w="28575">
                <a:solidFill>
                  <a:schemeClr val="dk1"/>
                </a:solidFill>
                <a:prstDash val="solid"/>
                <a:round/>
                <a:headEnd len="med" w="med" type="none"/>
                <a:tailEnd len="med" w="med" type="none"/>
              </a:ln>
            </p:spPr>
          </p:cxnSp>
          <p:cxnSp>
            <p:nvCxnSpPr>
              <p:cNvPr id="88" name="Google Shape;88;p9"/>
              <p:cNvCxnSpPr/>
              <p:nvPr/>
            </p:nvCxnSpPr>
            <p:spPr>
              <a:xfrm>
                <a:off x="590525" y="4402000"/>
                <a:ext cx="7965600" cy="0"/>
              </a:xfrm>
              <a:prstGeom prst="straightConnector1">
                <a:avLst/>
              </a:prstGeom>
              <a:noFill/>
              <a:ln cap="flat" cmpd="sng" w="76200">
                <a:solidFill>
                  <a:schemeClr val="dk1"/>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0"/>
          <p:cNvSpPr txBox="1"/>
          <p:nvPr>
            <p:ph idx="1" type="body"/>
          </p:nvPr>
        </p:nvSpPr>
        <p:spPr>
          <a:xfrm>
            <a:off x="720000" y="3161700"/>
            <a:ext cx="4080600" cy="1441800"/>
          </a:xfrm>
          <a:prstGeom prst="rect">
            <a:avLst/>
          </a:prstGeom>
        </p:spPr>
        <p:txBody>
          <a:bodyPr anchorCtr="0" anchor="ctr" bIns="0" lIns="36000" spcFirstLastPara="1" rIns="36000" wrap="square" tIns="0">
            <a:noAutofit/>
          </a:bodyPr>
          <a:lstStyle>
            <a:lvl1pPr indent="-228600" lvl="0" marL="457200">
              <a:lnSpc>
                <a:spcPct val="100000"/>
              </a:lnSpc>
              <a:spcBef>
                <a:spcPts val="0"/>
              </a:spcBef>
              <a:spcAft>
                <a:spcPts val="0"/>
              </a:spcAft>
              <a:buSzPts val="1600"/>
              <a:buNone/>
              <a:defRPr sz="2900">
                <a:highlight>
                  <a:schemeClr val="lt1"/>
                </a:highlight>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3800"/>
            <a:ext cx="7704000" cy="477600"/>
          </a:xfrm>
          <a:prstGeom prst="rect">
            <a:avLst/>
          </a:prstGeom>
          <a:noFill/>
          <a:ln>
            <a:noFill/>
          </a:ln>
        </p:spPr>
        <p:txBody>
          <a:bodyPr anchorCtr="0" anchor="t" bIns="0" lIns="36000" spcFirstLastPara="1" rIns="36000" wrap="square" tIns="0">
            <a:noAutofit/>
          </a:bodyPr>
          <a:lstStyle>
            <a:lvl1pPr lvl="0">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1pPr>
            <a:lvl2pPr lvl="1">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2pPr>
            <a:lvl3pPr lvl="2">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3pPr>
            <a:lvl4pPr lvl="3">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4pPr>
            <a:lvl5pPr lvl="4">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5pPr>
            <a:lvl6pPr lvl="5">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6pPr>
            <a:lvl7pPr lvl="6">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7pPr>
            <a:lvl8pPr lvl="7">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8pPr>
            <a:lvl9pPr lvl="8">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36000" spcFirstLastPara="1" rIns="36000" wrap="square" tIns="0">
            <a:noAutofit/>
          </a:bodyPr>
          <a:lstStyle>
            <a:lvl1pPr indent="-330200" lvl="0" marL="457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1pPr>
            <a:lvl2pPr indent="-330200" lvl="1" marL="9144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2pPr>
            <a:lvl3pPr indent="-330200" lvl="2" marL="13716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3pPr>
            <a:lvl4pPr indent="-330200" lvl="3" marL="18288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4pPr>
            <a:lvl5pPr indent="-330200" lvl="4" marL="22860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5pPr>
            <a:lvl6pPr indent="-330200" lvl="5" marL="2743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6pPr>
            <a:lvl7pPr indent="-330200" lvl="6" marL="32004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7pPr>
            <a:lvl8pPr indent="-330200" lvl="7" marL="36576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8pPr>
            <a:lvl9pPr indent="-330200" lvl="8" marL="41148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AndreiGhenoiu/Java-Battleships" TargetMode="External"/><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ctrTitle"/>
          </p:nvPr>
        </p:nvSpPr>
        <p:spPr>
          <a:xfrm>
            <a:off x="720000" y="1074100"/>
            <a:ext cx="5102700" cy="1610100"/>
          </a:xfrm>
          <a:prstGeom prst="rect">
            <a:avLst/>
          </a:prstGeom>
        </p:spPr>
        <p:txBody>
          <a:bodyPr anchorCtr="0" anchor="b" bIns="0" lIns="36000" spcFirstLastPara="1" rIns="36000" wrap="square" tIns="0">
            <a:noAutofit/>
          </a:bodyPr>
          <a:lstStyle/>
          <a:p>
            <a:pPr indent="0" lvl="0" marL="0" rtl="0" algn="l">
              <a:spcBef>
                <a:spcPts val="0"/>
              </a:spcBef>
              <a:spcAft>
                <a:spcPts val="0"/>
              </a:spcAft>
              <a:buNone/>
            </a:pPr>
            <a:r>
              <a:rPr lang="en" sz="3500"/>
              <a:t>Computer System and Networking LAB</a:t>
            </a:r>
            <a:endParaRPr sz="3500"/>
          </a:p>
        </p:txBody>
      </p:sp>
      <p:sp>
        <p:nvSpPr>
          <p:cNvPr id="259" name="Google Shape;259;p24"/>
          <p:cNvSpPr txBox="1"/>
          <p:nvPr>
            <p:ph idx="1" type="subTitle"/>
          </p:nvPr>
        </p:nvSpPr>
        <p:spPr>
          <a:xfrm>
            <a:off x="734250" y="3973275"/>
            <a:ext cx="7675500" cy="886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600"/>
              <a:t>Reynard Pradhitya 			- 	21/472680/PA/20321</a:t>
            </a:r>
            <a:endParaRPr sz="1600"/>
          </a:p>
          <a:p>
            <a:pPr indent="0" lvl="0" marL="0" rtl="0" algn="l">
              <a:spcBef>
                <a:spcPts val="0"/>
              </a:spcBef>
              <a:spcAft>
                <a:spcPts val="0"/>
              </a:spcAft>
              <a:buNone/>
            </a:pPr>
            <a:r>
              <a:rPr lang="en" sz="1600"/>
              <a:t>Reza Aurelio Brilliansah 	- 	21/475039/PA/20515</a:t>
            </a:r>
            <a:endParaRPr sz="1600"/>
          </a:p>
          <a:p>
            <a:pPr indent="0" lvl="0" marL="0" rtl="0" algn="l">
              <a:spcBef>
                <a:spcPts val="0"/>
              </a:spcBef>
              <a:spcAft>
                <a:spcPts val="0"/>
              </a:spcAft>
              <a:buNone/>
            </a:pPr>
            <a:r>
              <a:rPr lang="en" sz="1600"/>
              <a:t>Ahmad Fadhil Bukhori 		- 	21/475083/PA/20525 </a:t>
            </a:r>
            <a:endParaRPr sz="1600"/>
          </a:p>
        </p:txBody>
      </p:sp>
      <p:sp>
        <p:nvSpPr>
          <p:cNvPr id="260" name="Google Shape;260;p24"/>
          <p:cNvSpPr txBox="1"/>
          <p:nvPr>
            <p:ph idx="2" type="ctrTitle"/>
          </p:nvPr>
        </p:nvSpPr>
        <p:spPr>
          <a:xfrm>
            <a:off x="5668925" y="1631975"/>
            <a:ext cx="2755200" cy="1109400"/>
          </a:xfrm>
          <a:prstGeom prst="rect">
            <a:avLst/>
          </a:prstGeom>
        </p:spPr>
        <p:txBody>
          <a:bodyPr anchorCtr="0" anchor="b" bIns="0" lIns="36000" spcFirstLastPara="1" rIns="36000" wrap="square" tIns="0">
            <a:noAutofit/>
          </a:bodyPr>
          <a:lstStyle/>
          <a:p>
            <a:pPr indent="0" lvl="0" marL="0" rtl="0" algn="r">
              <a:spcBef>
                <a:spcPts val="0"/>
              </a:spcBef>
              <a:spcAft>
                <a:spcPts val="0"/>
              </a:spcAft>
              <a:buNone/>
            </a:pPr>
            <a:r>
              <a:rPr lang="en"/>
              <a:t>[CSA]</a:t>
            </a:r>
            <a:endParaRPr>
              <a:latin typeface="JetBrains Mono Light"/>
              <a:ea typeface="JetBrains Mono Light"/>
              <a:cs typeface="JetBrains Mono Light"/>
              <a:sym typeface="JetBrains Mono Light"/>
            </a:endParaRPr>
          </a:p>
        </p:txBody>
      </p:sp>
      <p:sp>
        <p:nvSpPr>
          <p:cNvPr id="261" name="Google Shape;261;p24"/>
          <p:cNvSpPr txBox="1"/>
          <p:nvPr>
            <p:ph idx="3" type="ctrTitle"/>
          </p:nvPr>
        </p:nvSpPr>
        <p:spPr>
          <a:xfrm>
            <a:off x="720000" y="2997625"/>
            <a:ext cx="5385900" cy="7194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4800"/>
              <a:t>BATTLESHIP</a:t>
            </a:r>
            <a:endParaRPr b="1" sz="4800">
              <a:latin typeface="JetBrains Mono"/>
              <a:ea typeface="JetBrains Mono"/>
              <a:cs typeface="JetBrains Mono"/>
              <a:sym typeface="JetBrains Mono"/>
            </a:endParaRPr>
          </a:p>
        </p:txBody>
      </p:sp>
      <p:sp>
        <p:nvSpPr>
          <p:cNvPr id="262" name="Google Shape;262;p24"/>
          <p:cNvSpPr txBox="1"/>
          <p:nvPr>
            <p:ph idx="1" type="subTitle"/>
          </p:nvPr>
        </p:nvSpPr>
        <p:spPr>
          <a:xfrm>
            <a:off x="720000" y="540000"/>
            <a:ext cx="77961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i="1" sz="1200">
              <a:latin typeface="Cousine"/>
              <a:ea typeface="Cousine"/>
              <a:cs typeface="Cousine"/>
              <a:sym typeface="Cousine"/>
            </a:endParaRPr>
          </a:p>
        </p:txBody>
      </p:sp>
      <p:sp>
        <p:nvSpPr>
          <p:cNvPr id="263" name="Google Shape;263;p24"/>
          <p:cNvSpPr txBox="1"/>
          <p:nvPr>
            <p:ph idx="1" type="subTitle"/>
          </p:nvPr>
        </p:nvSpPr>
        <p:spPr>
          <a:xfrm>
            <a:off x="5886000" y="3627025"/>
            <a:ext cx="11739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Date_</a:t>
            </a:r>
            <a:endParaRPr sz="1200"/>
          </a:p>
        </p:txBody>
      </p:sp>
      <p:sp>
        <p:nvSpPr>
          <p:cNvPr id="264" name="Google Shape;264;p24"/>
          <p:cNvSpPr txBox="1"/>
          <p:nvPr>
            <p:ph idx="1" type="subTitle"/>
          </p:nvPr>
        </p:nvSpPr>
        <p:spPr>
          <a:xfrm>
            <a:off x="7255726" y="3627025"/>
            <a:ext cx="1173900" cy="173100"/>
          </a:xfrm>
          <a:prstGeom prst="rect">
            <a:avLst/>
          </a:prstGeom>
        </p:spPr>
        <p:txBody>
          <a:bodyPr anchorCtr="0" anchor="t" bIns="0" lIns="36000" spcFirstLastPara="1" rIns="36000" wrap="square" tIns="0">
            <a:noAutofit/>
          </a:bodyPr>
          <a:lstStyle/>
          <a:p>
            <a:pPr indent="0" lvl="0" marL="0" rtl="0" algn="r">
              <a:spcBef>
                <a:spcPts val="0"/>
              </a:spcBef>
              <a:spcAft>
                <a:spcPts val="0"/>
              </a:spcAft>
              <a:buNone/>
            </a:pPr>
            <a:r>
              <a:rPr lang="en" sz="1200"/>
              <a:t>23</a:t>
            </a:r>
            <a:r>
              <a:rPr lang="en" sz="1200"/>
              <a:t>/11/2022</a:t>
            </a:r>
            <a:endParaRPr sz="1200">
              <a:latin typeface="Cousine"/>
              <a:ea typeface="Cousine"/>
              <a:cs typeface="Cousine"/>
              <a:sym typeface="Cousine"/>
            </a:endParaRPr>
          </a:p>
        </p:txBody>
      </p:sp>
      <p:sp>
        <p:nvSpPr>
          <p:cNvPr id="265" name="Google Shape;265;p24"/>
          <p:cNvSpPr txBox="1"/>
          <p:nvPr>
            <p:ph idx="3" type="ctrTitle"/>
          </p:nvPr>
        </p:nvSpPr>
        <p:spPr>
          <a:xfrm>
            <a:off x="5886000" y="3070475"/>
            <a:ext cx="1698600" cy="3834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b="0" lang="en" sz="3000">
                <a:latin typeface="JetBrains Mono SemiBold"/>
                <a:ea typeface="JetBrains Mono SemiBold"/>
                <a:cs typeface="JetBrains Mono SemiBold"/>
                <a:sym typeface="JetBrains Mono SemiBold"/>
              </a:rPr>
              <a:t>GROUP 1</a:t>
            </a:r>
            <a:endParaRPr b="0" sz="3000">
              <a:latin typeface="JetBrains Mono SemiBold"/>
              <a:ea typeface="JetBrains Mono SemiBold"/>
              <a:cs typeface="JetBrains Mono SemiBold"/>
              <a:sym typeface="JetBrains Mon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3"/>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390" name="Google Shape;390;p33"/>
          <p:cNvSpPr txBox="1"/>
          <p:nvPr>
            <p:ph idx="1" type="subTitle"/>
          </p:nvPr>
        </p:nvSpPr>
        <p:spPr>
          <a:xfrm>
            <a:off x="720125" y="1404650"/>
            <a:ext cx="2481000" cy="1480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300"/>
              <a:t>Check if enemy coordinates are a hit . Since the boat locations are stored in a  boolean matrix, we can check the truth value of the coordinates</a:t>
            </a:r>
            <a:endParaRPr sz="1300"/>
          </a:p>
          <a:p>
            <a:pPr indent="0" lvl="0" marL="0" rtl="0" algn="l">
              <a:spcBef>
                <a:spcPts val="1200"/>
              </a:spcBef>
              <a:spcAft>
                <a:spcPts val="1200"/>
              </a:spcAft>
              <a:buNone/>
            </a:pPr>
            <a:r>
              <a:t/>
            </a:r>
            <a:endParaRPr sz="1300"/>
          </a:p>
        </p:txBody>
      </p:sp>
      <p:grpSp>
        <p:nvGrpSpPr>
          <p:cNvPr id="391" name="Google Shape;391;p33"/>
          <p:cNvGrpSpPr/>
          <p:nvPr/>
        </p:nvGrpSpPr>
        <p:grpSpPr>
          <a:xfrm>
            <a:off x="3400217" y="1020783"/>
            <a:ext cx="5082001" cy="3297202"/>
            <a:chOff x="4548375" y="1583775"/>
            <a:chExt cx="3316800" cy="2151940"/>
          </a:xfrm>
        </p:grpSpPr>
        <p:sp>
          <p:nvSpPr>
            <p:cNvPr id="392" name="Google Shape;392;p33"/>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3"/>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396" name="Google Shape;396;p33"/>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397" name="Google Shape;397;p33"/>
          <p:cNvCxnSpPr/>
          <p:nvPr/>
        </p:nvCxnSpPr>
        <p:spPr>
          <a:xfrm>
            <a:off x="3300675" y="932225"/>
            <a:ext cx="0" cy="3474300"/>
          </a:xfrm>
          <a:prstGeom prst="straightConnector1">
            <a:avLst/>
          </a:prstGeom>
          <a:noFill/>
          <a:ln cap="flat" cmpd="sng" w="28575">
            <a:solidFill>
              <a:schemeClr val="dk1"/>
            </a:solidFill>
            <a:prstDash val="solid"/>
            <a:round/>
            <a:headEnd len="med" w="med" type="none"/>
            <a:tailEnd len="med" w="med" type="none"/>
          </a:ln>
        </p:spPr>
      </p:cxnSp>
      <p:sp>
        <p:nvSpPr>
          <p:cNvPr id="398" name="Google Shape;398;p33"/>
          <p:cNvSpPr txBox="1"/>
          <p:nvPr>
            <p:ph idx="1" type="subTitle"/>
          </p:nvPr>
        </p:nvSpPr>
        <p:spPr>
          <a:xfrm>
            <a:off x="720125" y="2952775"/>
            <a:ext cx="2481000" cy="1480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300"/>
              <a:t>Modify the enemy board matrix based on whether our coordinates are a hit or not</a:t>
            </a:r>
            <a:endParaRPr sz="1300"/>
          </a:p>
          <a:p>
            <a:pPr indent="0" lvl="0" marL="0" rtl="0" algn="l">
              <a:spcBef>
                <a:spcPts val="1200"/>
              </a:spcBef>
              <a:spcAft>
                <a:spcPts val="1200"/>
              </a:spcAft>
              <a:buNone/>
            </a:pPr>
            <a:r>
              <a:t/>
            </a:r>
            <a:endParaRPr sz="1300"/>
          </a:p>
        </p:txBody>
      </p:sp>
      <p:pic>
        <p:nvPicPr>
          <p:cNvPr id="399" name="Google Shape;399;p33"/>
          <p:cNvPicPr preferRelativeResize="0"/>
          <p:nvPr/>
        </p:nvPicPr>
        <p:blipFill>
          <a:blip r:embed="rId3">
            <a:alphaModFix/>
          </a:blip>
          <a:stretch>
            <a:fillRect/>
          </a:stretch>
        </p:blipFill>
        <p:spPr>
          <a:xfrm>
            <a:off x="4208550" y="1076500"/>
            <a:ext cx="3465375" cy="2764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4"/>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05" name="Google Shape;405;p34"/>
          <p:cNvSpPr txBox="1"/>
          <p:nvPr>
            <p:ph idx="1" type="subTitle"/>
          </p:nvPr>
        </p:nvSpPr>
        <p:spPr>
          <a:xfrm>
            <a:off x="5823875" y="1267200"/>
            <a:ext cx="2692800" cy="1480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400"/>
              <a:t>Creating a connection by opening a server socket. We also made a buffered readers and print writers to communicate with the other client</a:t>
            </a:r>
            <a:endParaRPr sz="1400"/>
          </a:p>
        </p:txBody>
      </p:sp>
      <p:grpSp>
        <p:nvGrpSpPr>
          <p:cNvPr id="406" name="Google Shape;406;p34"/>
          <p:cNvGrpSpPr/>
          <p:nvPr/>
        </p:nvGrpSpPr>
        <p:grpSpPr>
          <a:xfrm>
            <a:off x="637057" y="1021261"/>
            <a:ext cx="5050823" cy="3276974"/>
            <a:chOff x="4548375" y="1583775"/>
            <a:chExt cx="3316800" cy="2151940"/>
          </a:xfrm>
        </p:grpSpPr>
        <p:sp>
          <p:nvSpPr>
            <p:cNvPr id="407" name="Google Shape;407;p34"/>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4"/>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11" name="Google Shape;411;p34"/>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12" name="Google Shape;412;p34"/>
          <p:cNvCxnSpPr/>
          <p:nvPr/>
        </p:nvCxnSpPr>
        <p:spPr>
          <a:xfrm>
            <a:off x="5780400" y="922588"/>
            <a:ext cx="0" cy="3474300"/>
          </a:xfrm>
          <a:prstGeom prst="straightConnector1">
            <a:avLst/>
          </a:prstGeom>
          <a:noFill/>
          <a:ln cap="flat" cmpd="sng" w="28575">
            <a:solidFill>
              <a:schemeClr val="dk1"/>
            </a:solidFill>
            <a:prstDash val="solid"/>
            <a:round/>
            <a:headEnd len="med" w="med" type="none"/>
            <a:tailEnd len="med" w="med" type="none"/>
          </a:ln>
        </p:spPr>
      </p:cxnSp>
      <p:pic>
        <p:nvPicPr>
          <p:cNvPr id="413" name="Google Shape;413;p34"/>
          <p:cNvPicPr preferRelativeResize="0"/>
          <p:nvPr/>
        </p:nvPicPr>
        <p:blipFill>
          <a:blip r:embed="rId3">
            <a:alphaModFix/>
          </a:blip>
          <a:stretch>
            <a:fillRect/>
          </a:stretch>
        </p:blipFill>
        <p:spPr>
          <a:xfrm>
            <a:off x="888975" y="1575112"/>
            <a:ext cx="4546976" cy="1993275"/>
          </a:xfrm>
          <a:prstGeom prst="rect">
            <a:avLst/>
          </a:prstGeom>
          <a:noFill/>
          <a:ln>
            <a:noFill/>
          </a:ln>
        </p:spPr>
      </p:pic>
      <p:sp>
        <p:nvSpPr>
          <p:cNvPr id="414" name="Google Shape;414;p34"/>
          <p:cNvSpPr txBox="1"/>
          <p:nvPr>
            <p:ph idx="1" type="subTitle"/>
          </p:nvPr>
        </p:nvSpPr>
        <p:spPr>
          <a:xfrm>
            <a:off x="5823875" y="2748000"/>
            <a:ext cx="2692800" cy="1480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400"/>
              <a:t>Inputting number of ships and then sending it to the client. Then generate the player board.</a:t>
            </a:r>
            <a:endParaRPr sz="1400"/>
          </a:p>
          <a:p>
            <a:pPr indent="0" lvl="0" marL="0" rtl="0" algn="l">
              <a:spcBef>
                <a:spcPts val="1200"/>
              </a:spcBef>
              <a:spcAft>
                <a:spcPts val="12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20" name="Google Shape;420;p35"/>
          <p:cNvSpPr txBox="1"/>
          <p:nvPr>
            <p:ph idx="1" type="subTitle"/>
          </p:nvPr>
        </p:nvSpPr>
        <p:spPr>
          <a:xfrm>
            <a:off x="720125" y="1404650"/>
            <a:ext cx="2481000" cy="21630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300"/>
              <a:t>Connecting with the host by inputting their IP address. </a:t>
            </a:r>
            <a:endParaRPr sz="1300"/>
          </a:p>
          <a:p>
            <a:pPr indent="0" lvl="0" marL="0" rtl="0" algn="l">
              <a:spcBef>
                <a:spcPts val="1200"/>
              </a:spcBef>
              <a:spcAft>
                <a:spcPts val="0"/>
              </a:spcAft>
              <a:buNone/>
            </a:pPr>
            <a:r>
              <a:rPr lang="en" sz="1300"/>
              <a:t>The client receives a message from the server containing the amount of boats. The client parses it into a string and generates the required boats</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grpSp>
        <p:nvGrpSpPr>
          <p:cNvPr id="421" name="Google Shape;421;p35"/>
          <p:cNvGrpSpPr/>
          <p:nvPr/>
        </p:nvGrpSpPr>
        <p:grpSpPr>
          <a:xfrm>
            <a:off x="3400217" y="1020783"/>
            <a:ext cx="5082001" cy="3297202"/>
            <a:chOff x="4548375" y="1583775"/>
            <a:chExt cx="3316800" cy="2151940"/>
          </a:xfrm>
        </p:grpSpPr>
        <p:sp>
          <p:nvSpPr>
            <p:cNvPr id="422" name="Google Shape;422;p35"/>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5"/>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26" name="Google Shape;426;p35"/>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27" name="Google Shape;427;p35"/>
          <p:cNvCxnSpPr/>
          <p:nvPr/>
        </p:nvCxnSpPr>
        <p:spPr>
          <a:xfrm>
            <a:off x="3300675" y="932225"/>
            <a:ext cx="0" cy="3474300"/>
          </a:xfrm>
          <a:prstGeom prst="straightConnector1">
            <a:avLst/>
          </a:prstGeom>
          <a:noFill/>
          <a:ln cap="flat" cmpd="sng" w="28575">
            <a:solidFill>
              <a:schemeClr val="dk1"/>
            </a:solidFill>
            <a:prstDash val="solid"/>
            <a:round/>
            <a:headEnd len="med" w="med" type="none"/>
            <a:tailEnd len="med" w="med" type="none"/>
          </a:ln>
        </p:spPr>
      </p:cxnSp>
      <p:pic>
        <p:nvPicPr>
          <p:cNvPr id="428" name="Google Shape;428;p35"/>
          <p:cNvPicPr preferRelativeResize="0"/>
          <p:nvPr/>
        </p:nvPicPr>
        <p:blipFill>
          <a:blip r:embed="rId3">
            <a:alphaModFix/>
          </a:blip>
          <a:stretch>
            <a:fillRect/>
          </a:stretch>
        </p:blipFill>
        <p:spPr>
          <a:xfrm>
            <a:off x="3906763" y="1062250"/>
            <a:ext cx="4068926" cy="279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6"/>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34" name="Google Shape;434;p36"/>
          <p:cNvSpPr txBox="1"/>
          <p:nvPr>
            <p:ph idx="1" type="subTitle"/>
          </p:nvPr>
        </p:nvSpPr>
        <p:spPr>
          <a:xfrm>
            <a:off x="5914425" y="1439750"/>
            <a:ext cx="2643300" cy="1480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300"/>
              <a:t>The program runs in a while loop that is true as long as the turn is over 0. When turn = 1, the player attacks, and when the turn=2, the player receives an attack. When the game ends, the score is set to 0, ending the loop. The host is set to always have the first turn</a:t>
            </a:r>
            <a:endParaRPr sz="1300"/>
          </a:p>
          <a:p>
            <a:pPr indent="0" lvl="0" marL="0" rtl="0" algn="l">
              <a:spcBef>
                <a:spcPts val="1200"/>
              </a:spcBef>
              <a:spcAft>
                <a:spcPts val="1200"/>
              </a:spcAft>
              <a:buNone/>
            </a:pPr>
            <a:r>
              <a:t/>
            </a:r>
            <a:endParaRPr sz="1300"/>
          </a:p>
        </p:txBody>
      </p:sp>
      <p:grpSp>
        <p:nvGrpSpPr>
          <p:cNvPr id="435" name="Google Shape;435;p36"/>
          <p:cNvGrpSpPr/>
          <p:nvPr/>
        </p:nvGrpSpPr>
        <p:grpSpPr>
          <a:xfrm>
            <a:off x="637057" y="1021261"/>
            <a:ext cx="5050823" cy="3276974"/>
            <a:chOff x="4548375" y="1583775"/>
            <a:chExt cx="3316800" cy="2151940"/>
          </a:xfrm>
        </p:grpSpPr>
        <p:sp>
          <p:nvSpPr>
            <p:cNvPr id="436" name="Google Shape;436;p36"/>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40" name="Google Shape;440;p36"/>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41" name="Google Shape;441;p36"/>
          <p:cNvCxnSpPr/>
          <p:nvPr/>
        </p:nvCxnSpPr>
        <p:spPr>
          <a:xfrm>
            <a:off x="5780400" y="922588"/>
            <a:ext cx="0" cy="3474300"/>
          </a:xfrm>
          <a:prstGeom prst="straightConnector1">
            <a:avLst/>
          </a:prstGeom>
          <a:noFill/>
          <a:ln cap="flat" cmpd="sng" w="28575">
            <a:solidFill>
              <a:schemeClr val="dk1"/>
            </a:solidFill>
            <a:prstDash val="solid"/>
            <a:round/>
            <a:headEnd len="med" w="med" type="none"/>
            <a:tailEnd len="med" w="med" type="none"/>
          </a:ln>
        </p:spPr>
      </p:cxnSp>
      <p:pic>
        <p:nvPicPr>
          <p:cNvPr id="442" name="Google Shape;442;p36"/>
          <p:cNvPicPr preferRelativeResize="0"/>
          <p:nvPr/>
        </p:nvPicPr>
        <p:blipFill>
          <a:blip r:embed="rId3">
            <a:alphaModFix/>
          </a:blip>
          <a:stretch>
            <a:fillRect/>
          </a:stretch>
        </p:blipFill>
        <p:spPr>
          <a:xfrm>
            <a:off x="942458" y="2073608"/>
            <a:ext cx="4440025" cy="9962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7"/>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48" name="Google Shape;448;p37"/>
          <p:cNvSpPr txBox="1"/>
          <p:nvPr>
            <p:ph idx="1" type="subTitle"/>
          </p:nvPr>
        </p:nvSpPr>
        <p:spPr>
          <a:xfrm>
            <a:off x="720125" y="2006675"/>
            <a:ext cx="2481000" cy="13254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Checking the input value whether it is valid or not by checking the coordinates value  </a:t>
            </a:r>
            <a:endParaRPr/>
          </a:p>
          <a:p>
            <a:pPr indent="0" lvl="0" marL="0" rtl="0" algn="l">
              <a:spcBef>
                <a:spcPts val="1200"/>
              </a:spcBef>
              <a:spcAft>
                <a:spcPts val="1200"/>
              </a:spcAft>
              <a:buNone/>
            </a:pPr>
            <a:r>
              <a:t/>
            </a:r>
            <a:endParaRPr/>
          </a:p>
        </p:txBody>
      </p:sp>
      <p:grpSp>
        <p:nvGrpSpPr>
          <p:cNvPr id="449" name="Google Shape;449;p37"/>
          <p:cNvGrpSpPr/>
          <p:nvPr/>
        </p:nvGrpSpPr>
        <p:grpSpPr>
          <a:xfrm>
            <a:off x="3400217" y="1020783"/>
            <a:ext cx="5082001" cy="3297202"/>
            <a:chOff x="4548375" y="1583775"/>
            <a:chExt cx="3316800" cy="2151940"/>
          </a:xfrm>
        </p:grpSpPr>
        <p:sp>
          <p:nvSpPr>
            <p:cNvPr id="450" name="Google Shape;450;p37"/>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7"/>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54" name="Google Shape;454;p37"/>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55" name="Google Shape;455;p37"/>
          <p:cNvCxnSpPr/>
          <p:nvPr/>
        </p:nvCxnSpPr>
        <p:spPr>
          <a:xfrm>
            <a:off x="3300675" y="932225"/>
            <a:ext cx="0" cy="3474300"/>
          </a:xfrm>
          <a:prstGeom prst="straightConnector1">
            <a:avLst/>
          </a:prstGeom>
          <a:noFill/>
          <a:ln cap="flat" cmpd="sng" w="28575">
            <a:solidFill>
              <a:schemeClr val="dk1"/>
            </a:solidFill>
            <a:prstDash val="solid"/>
            <a:round/>
            <a:headEnd len="med" w="med" type="none"/>
            <a:tailEnd len="med" w="med" type="none"/>
          </a:ln>
        </p:spPr>
      </p:cxnSp>
      <p:pic>
        <p:nvPicPr>
          <p:cNvPr id="456" name="Google Shape;456;p37"/>
          <p:cNvPicPr preferRelativeResize="0"/>
          <p:nvPr/>
        </p:nvPicPr>
        <p:blipFill>
          <a:blip r:embed="rId3">
            <a:alphaModFix/>
          </a:blip>
          <a:stretch>
            <a:fillRect/>
          </a:stretch>
        </p:blipFill>
        <p:spPr>
          <a:xfrm>
            <a:off x="3685337" y="1509712"/>
            <a:ext cx="4511776" cy="195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8"/>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62" name="Google Shape;462;p38"/>
          <p:cNvSpPr txBox="1"/>
          <p:nvPr>
            <p:ph idx="1" type="subTitle"/>
          </p:nvPr>
        </p:nvSpPr>
        <p:spPr>
          <a:xfrm>
            <a:off x="5906125" y="1819002"/>
            <a:ext cx="2643300" cy="16815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500"/>
              <a:t>Output the coordinates to the other player and wait for a response containing hit or miss, then convert the message to a boolean</a:t>
            </a:r>
            <a:endParaRPr sz="1500"/>
          </a:p>
          <a:p>
            <a:pPr indent="0" lvl="0" marL="0" rtl="0" algn="l">
              <a:spcBef>
                <a:spcPts val="1200"/>
              </a:spcBef>
              <a:spcAft>
                <a:spcPts val="1200"/>
              </a:spcAft>
              <a:buNone/>
            </a:pPr>
            <a:r>
              <a:t/>
            </a:r>
            <a:endParaRPr sz="1500"/>
          </a:p>
        </p:txBody>
      </p:sp>
      <p:grpSp>
        <p:nvGrpSpPr>
          <p:cNvPr id="463" name="Google Shape;463;p38"/>
          <p:cNvGrpSpPr/>
          <p:nvPr/>
        </p:nvGrpSpPr>
        <p:grpSpPr>
          <a:xfrm>
            <a:off x="637057" y="1021261"/>
            <a:ext cx="5050823" cy="3276974"/>
            <a:chOff x="4548375" y="1583775"/>
            <a:chExt cx="3316800" cy="2151940"/>
          </a:xfrm>
        </p:grpSpPr>
        <p:sp>
          <p:nvSpPr>
            <p:cNvPr id="464" name="Google Shape;464;p38"/>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8"/>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8"/>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38"/>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68" name="Google Shape;468;p38"/>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69" name="Google Shape;469;p38"/>
          <p:cNvCxnSpPr/>
          <p:nvPr/>
        </p:nvCxnSpPr>
        <p:spPr>
          <a:xfrm>
            <a:off x="5780400" y="922588"/>
            <a:ext cx="0" cy="3474300"/>
          </a:xfrm>
          <a:prstGeom prst="straightConnector1">
            <a:avLst/>
          </a:prstGeom>
          <a:noFill/>
          <a:ln cap="flat" cmpd="sng" w="28575">
            <a:solidFill>
              <a:schemeClr val="dk1"/>
            </a:solidFill>
            <a:prstDash val="solid"/>
            <a:round/>
            <a:headEnd len="med" w="med" type="none"/>
            <a:tailEnd len="med" w="med" type="none"/>
          </a:ln>
        </p:spPr>
      </p:cxnSp>
      <p:pic>
        <p:nvPicPr>
          <p:cNvPr id="470" name="Google Shape;470;p38"/>
          <p:cNvPicPr preferRelativeResize="0"/>
          <p:nvPr/>
        </p:nvPicPr>
        <p:blipFill>
          <a:blip r:embed="rId3">
            <a:alphaModFix/>
          </a:blip>
          <a:stretch>
            <a:fillRect/>
          </a:stretch>
        </p:blipFill>
        <p:spPr>
          <a:xfrm>
            <a:off x="896850" y="1503062"/>
            <a:ext cx="4531226" cy="2137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9"/>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76" name="Google Shape;476;p39"/>
          <p:cNvSpPr txBox="1"/>
          <p:nvPr>
            <p:ph idx="1" type="subTitle"/>
          </p:nvPr>
        </p:nvSpPr>
        <p:spPr>
          <a:xfrm>
            <a:off x="720000" y="1453325"/>
            <a:ext cx="2316300" cy="2432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400"/>
              <a:t>Using the returnHit function we update the enemy board with a hit or miss on the coordinate. Then we check for our win condition, and if so, we show the victory match result. Otherwise, we pass the turn</a:t>
            </a:r>
            <a:endParaRPr sz="1400"/>
          </a:p>
          <a:p>
            <a:pPr indent="0" lvl="0" marL="0" rtl="0" algn="l">
              <a:spcBef>
                <a:spcPts val="1200"/>
              </a:spcBef>
              <a:spcAft>
                <a:spcPts val="1200"/>
              </a:spcAft>
              <a:buNone/>
            </a:pPr>
            <a:r>
              <a:t/>
            </a:r>
            <a:endParaRPr sz="1400"/>
          </a:p>
        </p:txBody>
      </p:sp>
      <p:grpSp>
        <p:nvGrpSpPr>
          <p:cNvPr id="477" name="Google Shape;477;p39"/>
          <p:cNvGrpSpPr/>
          <p:nvPr/>
        </p:nvGrpSpPr>
        <p:grpSpPr>
          <a:xfrm>
            <a:off x="3400217" y="1020783"/>
            <a:ext cx="5082001" cy="3297202"/>
            <a:chOff x="4548375" y="1583775"/>
            <a:chExt cx="3316800" cy="2151940"/>
          </a:xfrm>
        </p:grpSpPr>
        <p:sp>
          <p:nvSpPr>
            <p:cNvPr id="478" name="Google Shape;478;p39"/>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9"/>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82" name="Google Shape;482;p39"/>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83" name="Google Shape;483;p39"/>
          <p:cNvCxnSpPr/>
          <p:nvPr/>
        </p:nvCxnSpPr>
        <p:spPr>
          <a:xfrm>
            <a:off x="3300675" y="932225"/>
            <a:ext cx="0" cy="3474300"/>
          </a:xfrm>
          <a:prstGeom prst="straightConnector1">
            <a:avLst/>
          </a:prstGeom>
          <a:noFill/>
          <a:ln cap="flat" cmpd="sng" w="28575">
            <a:solidFill>
              <a:schemeClr val="dk1"/>
            </a:solidFill>
            <a:prstDash val="solid"/>
            <a:round/>
            <a:headEnd len="med" w="med" type="none"/>
            <a:tailEnd len="med" w="med" type="none"/>
          </a:ln>
        </p:spPr>
      </p:cxnSp>
      <p:pic>
        <p:nvPicPr>
          <p:cNvPr id="484" name="Google Shape;484;p39"/>
          <p:cNvPicPr preferRelativeResize="0"/>
          <p:nvPr/>
        </p:nvPicPr>
        <p:blipFill>
          <a:blip r:embed="rId3">
            <a:alphaModFix/>
          </a:blip>
          <a:stretch>
            <a:fillRect/>
          </a:stretch>
        </p:blipFill>
        <p:spPr>
          <a:xfrm>
            <a:off x="3672875" y="1287725"/>
            <a:ext cx="4536700" cy="256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0"/>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490" name="Google Shape;490;p40"/>
          <p:cNvSpPr txBox="1"/>
          <p:nvPr>
            <p:ph idx="1" type="subTitle"/>
          </p:nvPr>
        </p:nvSpPr>
        <p:spPr>
          <a:xfrm>
            <a:off x="5906125" y="1296600"/>
            <a:ext cx="2643300" cy="18813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100"/>
              <a:t>This part shows the receiving attack part. We receive the coordinates from the other player. We extract the first character and convert the character into an integer and we parse the second character which is a number. Then check if it is a hit and miss. Then we send this to the other player</a:t>
            </a:r>
            <a:endParaRPr sz="1100"/>
          </a:p>
          <a:p>
            <a:pPr indent="0" lvl="0" marL="0" rtl="0" algn="l">
              <a:spcBef>
                <a:spcPts val="1200"/>
              </a:spcBef>
              <a:spcAft>
                <a:spcPts val="1200"/>
              </a:spcAft>
              <a:buNone/>
            </a:pPr>
            <a:r>
              <a:t/>
            </a:r>
            <a:endParaRPr sz="1100"/>
          </a:p>
        </p:txBody>
      </p:sp>
      <p:grpSp>
        <p:nvGrpSpPr>
          <p:cNvPr id="491" name="Google Shape;491;p40"/>
          <p:cNvGrpSpPr/>
          <p:nvPr/>
        </p:nvGrpSpPr>
        <p:grpSpPr>
          <a:xfrm>
            <a:off x="637057" y="1021261"/>
            <a:ext cx="5050823" cy="3276974"/>
            <a:chOff x="4548375" y="1583775"/>
            <a:chExt cx="3316800" cy="2151940"/>
          </a:xfrm>
        </p:grpSpPr>
        <p:sp>
          <p:nvSpPr>
            <p:cNvPr id="492" name="Google Shape;492;p40"/>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0"/>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496" name="Google Shape;496;p40"/>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497" name="Google Shape;497;p40"/>
          <p:cNvCxnSpPr/>
          <p:nvPr/>
        </p:nvCxnSpPr>
        <p:spPr>
          <a:xfrm>
            <a:off x="5780400" y="922588"/>
            <a:ext cx="0" cy="3474300"/>
          </a:xfrm>
          <a:prstGeom prst="straightConnector1">
            <a:avLst/>
          </a:prstGeom>
          <a:noFill/>
          <a:ln cap="flat" cmpd="sng" w="28575">
            <a:solidFill>
              <a:schemeClr val="dk1"/>
            </a:solidFill>
            <a:prstDash val="solid"/>
            <a:round/>
            <a:headEnd len="med" w="med" type="none"/>
            <a:tailEnd len="med" w="med" type="none"/>
          </a:ln>
        </p:spPr>
      </p:cxnSp>
      <p:pic>
        <p:nvPicPr>
          <p:cNvPr id="498" name="Google Shape;498;p40"/>
          <p:cNvPicPr preferRelativeResize="0"/>
          <p:nvPr/>
        </p:nvPicPr>
        <p:blipFill>
          <a:blip r:embed="rId3">
            <a:alphaModFix/>
          </a:blip>
          <a:stretch>
            <a:fillRect/>
          </a:stretch>
        </p:blipFill>
        <p:spPr>
          <a:xfrm>
            <a:off x="1144262" y="1097500"/>
            <a:ext cx="4036400" cy="2727325"/>
          </a:xfrm>
          <a:prstGeom prst="rect">
            <a:avLst/>
          </a:prstGeom>
          <a:noFill/>
          <a:ln>
            <a:noFill/>
          </a:ln>
        </p:spPr>
      </p:pic>
      <p:sp>
        <p:nvSpPr>
          <p:cNvPr id="499" name="Google Shape;499;p40"/>
          <p:cNvSpPr txBox="1"/>
          <p:nvPr>
            <p:ph idx="1" type="subTitle"/>
          </p:nvPr>
        </p:nvSpPr>
        <p:spPr>
          <a:xfrm>
            <a:off x="5906125" y="3275950"/>
            <a:ext cx="2643300" cy="8310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100"/>
              <a:t>Check if we have any boats remaining, if we don’t then it is the player’s defeat, otherwise, pass the turn</a:t>
            </a:r>
            <a:endParaRPr sz="1100"/>
          </a:p>
          <a:p>
            <a:pPr indent="0" lvl="0" marL="0" rtl="0" algn="l">
              <a:spcBef>
                <a:spcPts val="1200"/>
              </a:spcBef>
              <a:spcAft>
                <a:spcPts val="1200"/>
              </a:spcAft>
              <a:buNone/>
            </a:pPr>
            <a:r>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1"/>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RUNNING</a:t>
            </a:r>
            <a:r>
              <a:rPr lang="en"/>
              <a:t> </a:t>
            </a:r>
            <a:r>
              <a:rPr i="1" lang="en"/>
              <a:t>THE CODE</a:t>
            </a:r>
            <a:endParaRPr i="1"/>
          </a:p>
        </p:txBody>
      </p:sp>
      <p:grpSp>
        <p:nvGrpSpPr>
          <p:cNvPr id="505" name="Google Shape;505;p41"/>
          <p:cNvGrpSpPr/>
          <p:nvPr/>
        </p:nvGrpSpPr>
        <p:grpSpPr>
          <a:xfrm>
            <a:off x="255320" y="1300927"/>
            <a:ext cx="3917472" cy="2541656"/>
            <a:chOff x="4548375" y="1583775"/>
            <a:chExt cx="3316800" cy="2151940"/>
          </a:xfrm>
        </p:grpSpPr>
        <p:sp>
          <p:nvSpPr>
            <p:cNvPr id="506" name="Google Shape;506;p41"/>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41"/>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510" name="Google Shape;510;p41"/>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511" name="Google Shape;511;p41"/>
          <p:cNvCxnSpPr/>
          <p:nvPr/>
        </p:nvCxnSpPr>
        <p:spPr>
          <a:xfrm>
            <a:off x="4398600" y="834588"/>
            <a:ext cx="0" cy="3474300"/>
          </a:xfrm>
          <a:prstGeom prst="straightConnector1">
            <a:avLst/>
          </a:prstGeom>
          <a:noFill/>
          <a:ln cap="flat" cmpd="sng" w="28575">
            <a:solidFill>
              <a:schemeClr val="dk1"/>
            </a:solidFill>
            <a:prstDash val="solid"/>
            <a:round/>
            <a:headEnd len="med" w="med" type="none"/>
            <a:tailEnd len="med" w="med" type="none"/>
          </a:ln>
        </p:spPr>
      </p:cxnSp>
      <p:grpSp>
        <p:nvGrpSpPr>
          <p:cNvPr id="512" name="Google Shape;512;p41"/>
          <p:cNvGrpSpPr/>
          <p:nvPr/>
        </p:nvGrpSpPr>
        <p:grpSpPr>
          <a:xfrm>
            <a:off x="4506520" y="1300927"/>
            <a:ext cx="3917472" cy="2541656"/>
            <a:chOff x="4548375" y="1583775"/>
            <a:chExt cx="3316800" cy="2151940"/>
          </a:xfrm>
        </p:grpSpPr>
        <p:sp>
          <p:nvSpPr>
            <p:cNvPr id="513" name="Google Shape;513;p41"/>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6" name="Google Shape;516;p41"/>
          <p:cNvPicPr preferRelativeResize="0"/>
          <p:nvPr/>
        </p:nvPicPr>
        <p:blipFill>
          <a:blip r:embed="rId3">
            <a:alphaModFix/>
          </a:blip>
          <a:stretch>
            <a:fillRect/>
          </a:stretch>
        </p:blipFill>
        <p:spPr>
          <a:xfrm>
            <a:off x="578587" y="1379125"/>
            <a:ext cx="3270949" cy="2096625"/>
          </a:xfrm>
          <a:prstGeom prst="rect">
            <a:avLst/>
          </a:prstGeom>
          <a:noFill/>
          <a:ln>
            <a:noFill/>
          </a:ln>
        </p:spPr>
      </p:pic>
      <p:pic>
        <p:nvPicPr>
          <p:cNvPr id="517" name="Google Shape;517;p41"/>
          <p:cNvPicPr preferRelativeResize="0"/>
          <p:nvPr/>
        </p:nvPicPr>
        <p:blipFill>
          <a:blip r:embed="rId4">
            <a:alphaModFix/>
          </a:blip>
          <a:stretch>
            <a:fillRect/>
          </a:stretch>
        </p:blipFill>
        <p:spPr>
          <a:xfrm>
            <a:off x="4827953" y="1379125"/>
            <a:ext cx="3274611" cy="2096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2"/>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RUNNING </a:t>
            </a:r>
            <a:r>
              <a:rPr i="1" lang="en"/>
              <a:t>THE CODE</a:t>
            </a:r>
            <a:endParaRPr i="1"/>
          </a:p>
        </p:txBody>
      </p:sp>
      <p:grpSp>
        <p:nvGrpSpPr>
          <p:cNvPr id="523" name="Google Shape;523;p42"/>
          <p:cNvGrpSpPr/>
          <p:nvPr/>
        </p:nvGrpSpPr>
        <p:grpSpPr>
          <a:xfrm>
            <a:off x="255320" y="1300927"/>
            <a:ext cx="3917472" cy="2541656"/>
            <a:chOff x="4548375" y="1583775"/>
            <a:chExt cx="3316800" cy="2151940"/>
          </a:xfrm>
        </p:grpSpPr>
        <p:sp>
          <p:nvSpPr>
            <p:cNvPr id="524" name="Google Shape;524;p42"/>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2"/>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2"/>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42"/>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528" name="Google Shape;528;p42"/>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529" name="Google Shape;529;p42"/>
          <p:cNvCxnSpPr/>
          <p:nvPr/>
        </p:nvCxnSpPr>
        <p:spPr>
          <a:xfrm>
            <a:off x="4398600" y="834588"/>
            <a:ext cx="0" cy="3474300"/>
          </a:xfrm>
          <a:prstGeom prst="straightConnector1">
            <a:avLst/>
          </a:prstGeom>
          <a:noFill/>
          <a:ln cap="flat" cmpd="sng" w="28575">
            <a:solidFill>
              <a:schemeClr val="dk1"/>
            </a:solidFill>
            <a:prstDash val="solid"/>
            <a:round/>
            <a:headEnd len="med" w="med" type="none"/>
            <a:tailEnd len="med" w="med" type="none"/>
          </a:ln>
        </p:spPr>
      </p:cxnSp>
      <p:grpSp>
        <p:nvGrpSpPr>
          <p:cNvPr id="530" name="Google Shape;530;p42"/>
          <p:cNvGrpSpPr/>
          <p:nvPr/>
        </p:nvGrpSpPr>
        <p:grpSpPr>
          <a:xfrm>
            <a:off x="4506520" y="1300927"/>
            <a:ext cx="3917472" cy="2541656"/>
            <a:chOff x="4548375" y="1583775"/>
            <a:chExt cx="3316800" cy="2151940"/>
          </a:xfrm>
        </p:grpSpPr>
        <p:sp>
          <p:nvSpPr>
            <p:cNvPr id="531" name="Google Shape;531;p42"/>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4" name="Google Shape;534;p42"/>
          <p:cNvPicPr preferRelativeResize="0"/>
          <p:nvPr/>
        </p:nvPicPr>
        <p:blipFill>
          <a:blip r:embed="rId3">
            <a:alphaModFix/>
          </a:blip>
          <a:stretch>
            <a:fillRect/>
          </a:stretch>
        </p:blipFill>
        <p:spPr>
          <a:xfrm>
            <a:off x="512325" y="1389475"/>
            <a:ext cx="3403474" cy="2059350"/>
          </a:xfrm>
          <a:prstGeom prst="rect">
            <a:avLst/>
          </a:prstGeom>
          <a:noFill/>
          <a:ln>
            <a:noFill/>
          </a:ln>
        </p:spPr>
      </p:pic>
      <p:pic>
        <p:nvPicPr>
          <p:cNvPr id="535" name="Google Shape;535;p42"/>
          <p:cNvPicPr preferRelativeResize="0"/>
          <p:nvPr/>
        </p:nvPicPr>
        <p:blipFill>
          <a:blip r:embed="rId4">
            <a:alphaModFix/>
          </a:blip>
          <a:stretch>
            <a:fillRect/>
          </a:stretch>
        </p:blipFill>
        <p:spPr>
          <a:xfrm>
            <a:off x="4763525" y="1389475"/>
            <a:ext cx="3403475" cy="2059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3497400" y="540000"/>
            <a:ext cx="4852800" cy="1850100"/>
          </a:xfrm>
          <a:prstGeom prst="rect">
            <a:avLst/>
          </a:prstGeom>
        </p:spPr>
        <p:txBody>
          <a:bodyPr anchorCtr="0" anchor="b" bIns="0" lIns="36000" spcFirstLastPara="1" rIns="36000" wrap="square" tIns="0">
            <a:noAutofit/>
          </a:bodyPr>
          <a:lstStyle/>
          <a:p>
            <a:pPr indent="0" lvl="0" marL="0" rtl="0" algn="l">
              <a:spcBef>
                <a:spcPts val="0"/>
              </a:spcBef>
              <a:spcAft>
                <a:spcPts val="0"/>
              </a:spcAft>
              <a:buNone/>
            </a:pPr>
            <a:r>
              <a:rPr lang="en"/>
              <a:t>PROJECT</a:t>
            </a:r>
            <a:r>
              <a:rPr lang="en"/>
              <a:t> </a:t>
            </a:r>
            <a:r>
              <a:rPr i="1" lang="en"/>
              <a:t>BATTLESHIP</a:t>
            </a:r>
            <a:endParaRPr i="1"/>
          </a:p>
        </p:txBody>
      </p:sp>
      <p:sp>
        <p:nvSpPr>
          <p:cNvPr id="271" name="Google Shape;271;p25"/>
          <p:cNvSpPr txBox="1"/>
          <p:nvPr>
            <p:ph idx="1" type="subTitle"/>
          </p:nvPr>
        </p:nvSpPr>
        <p:spPr>
          <a:xfrm>
            <a:off x="720000" y="3004325"/>
            <a:ext cx="7704000" cy="11202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a:t>Battleship is already widely known by people an the rules are considered quite simple. We believe that most of us are already familiar with this game. We want our project to be enjoyed by people  in general. That is why we chose battleship to be the main theme of our project.</a:t>
            </a:r>
            <a:endParaRPr/>
          </a:p>
        </p:txBody>
      </p:sp>
      <p:cxnSp>
        <p:nvCxnSpPr>
          <p:cNvPr id="272" name="Google Shape;272;p25"/>
          <p:cNvCxnSpPr/>
          <p:nvPr/>
        </p:nvCxnSpPr>
        <p:spPr>
          <a:xfrm>
            <a:off x="3183025" y="373625"/>
            <a:ext cx="0" cy="2248500"/>
          </a:xfrm>
          <a:prstGeom prst="straightConnector1">
            <a:avLst/>
          </a:prstGeom>
          <a:noFill/>
          <a:ln cap="flat" cmpd="sng" w="28575">
            <a:solidFill>
              <a:schemeClr val="dk1"/>
            </a:solidFill>
            <a:prstDash val="solid"/>
            <a:round/>
            <a:headEnd len="med" w="med" type="none"/>
            <a:tailEnd len="med" w="med" type="none"/>
          </a:ln>
        </p:spPr>
      </p:cxnSp>
      <p:cxnSp>
        <p:nvCxnSpPr>
          <p:cNvPr id="273" name="Google Shape;273;p25"/>
          <p:cNvCxnSpPr/>
          <p:nvPr/>
        </p:nvCxnSpPr>
        <p:spPr>
          <a:xfrm>
            <a:off x="590525" y="2640975"/>
            <a:ext cx="7978800" cy="0"/>
          </a:xfrm>
          <a:prstGeom prst="straightConnector1">
            <a:avLst/>
          </a:prstGeom>
          <a:noFill/>
          <a:ln cap="flat" cmpd="sng" w="76200">
            <a:solidFill>
              <a:schemeClr val="dk1"/>
            </a:solidFill>
            <a:prstDash val="solid"/>
            <a:round/>
            <a:headEnd len="med" w="med" type="none"/>
            <a:tailEnd len="med" w="med" type="none"/>
          </a:ln>
        </p:spPr>
      </p:cxnSp>
      <p:sp>
        <p:nvSpPr>
          <p:cNvPr id="274" name="Google Shape;274;p25"/>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sz="1200"/>
              <a:t>FINAL PROJECT #CSA | </a:t>
            </a:r>
            <a:r>
              <a:rPr i="1" lang="en" sz="1200"/>
              <a:t>BATTLESHIP</a:t>
            </a:r>
            <a:endParaRPr sz="1200">
              <a:latin typeface="Cousine"/>
              <a:ea typeface="Cousine"/>
              <a:cs typeface="Cousine"/>
              <a:sym typeface="Cousine"/>
            </a:endParaRPr>
          </a:p>
        </p:txBody>
      </p:sp>
      <p:sp>
        <p:nvSpPr>
          <p:cNvPr id="275" name="Google Shape;275;p25"/>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pic>
        <p:nvPicPr>
          <p:cNvPr id="276" name="Google Shape;276;p25"/>
          <p:cNvPicPr preferRelativeResize="0"/>
          <p:nvPr/>
        </p:nvPicPr>
        <p:blipFill>
          <a:blip r:embed="rId3">
            <a:alphaModFix/>
          </a:blip>
          <a:stretch>
            <a:fillRect/>
          </a:stretch>
        </p:blipFill>
        <p:spPr>
          <a:xfrm>
            <a:off x="590525" y="400950"/>
            <a:ext cx="2592500" cy="2221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3"/>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RUNNING </a:t>
            </a:r>
            <a:r>
              <a:rPr i="1" lang="en"/>
              <a:t>THE CODE</a:t>
            </a:r>
            <a:endParaRPr i="1"/>
          </a:p>
        </p:txBody>
      </p:sp>
      <p:grpSp>
        <p:nvGrpSpPr>
          <p:cNvPr id="541" name="Google Shape;541;p43"/>
          <p:cNvGrpSpPr/>
          <p:nvPr/>
        </p:nvGrpSpPr>
        <p:grpSpPr>
          <a:xfrm>
            <a:off x="255320" y="1300927"/>
            <a:ext cx="3917472" cy="2541656"/>
            <a:chOff x="4548375" y="1583775"/>
            <a:chExt cx="3316800" cy="2151940"/>
          </a:xfrm>
        </p:grpSpPr>
        <p:sp>
          <p:nvSpPr>
            <p:cNvPr id="542" name="Google Shape;542;p43"/>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43"/>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546" name="Google Shape;546;p43"/>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547" name="Google Shape;547;p43"/>
          <p:cNvCxnSpPr/>
          <p:nvPr/>
        </p:nvCxnSpPr>
        <p:spPr>
          <a:xfrm>
            <a:off x="4398600" y="834588"/>
            <a:ext cx="0" cy="3474300"/>
          </a:xfrm>
          <a:prstGeom prst="straightConnector1">
            <a:avLst/>
          </a:prstGeom>
          <a:noFill/>
          <a:ln cap="flat" cmpd="sng" w="28575">
            <a:solidFill>
              <a:schemeClr val="dk1"/>
            </a:solidFill>
            <a:prstDash val="solid"/>
            <a:round/>
            <a:headEnd len="med" w="med" type="none"/>
            <a:tailEnd len="med" w="med" type="none"/>
          </a:ln>
        </p:spPr>
      </p:cxnSp>
      <p:grpSp>
        <p:nvGrpSpPr>
          <p:cNvPr id="548" name="Google Shape;548;p43"/>
          <p:cNvGrpSpPr/>
          <p:nvPr/>
        </p:nvGrpSpPr>
        <p:grpSpPr>
          <a:xfrm>
            <a:off x="4506520" y="1300927"/>
            <a:ext cx="3917472" cy="2541656"/>
            <a:chOff x="4548375" y="1583775"/>
            <a:chExt cx="3316800" cy="2151940"/>
          </a:xfrm>
        </p:grpSpPr>
        <p:sp>
          <p:nvSpPr>
            <p:cNvPr id="549" name="Google Shape;549;p43"/>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2" name="Google Shape;552;p43"/>
          <p:cNvPicPr preferRelativeResize="0"/>
          <p:nvPr/>
        </p:nvPicPr>
        <p:blipFill>
          <a:blip r:embed="rId3">
            <a:alphaModFix/>
          </a:blip>
          <a:stretch>
            <a:fillRect/>
          </a:stretch>
        </p:blipFill>
        <p:spPr>
          <a:xfrm>
            <a:off x="557213" y="1777377"/>
            <a:ext cx="3313701" cy="1283525"/>
          </a:xfrm>
          <a:prstGeom prst="rect">
            <a:avLst/>
          </a:prstGeom>
          <a:noFill/>
          <a:ln>
            <a:noFill/>
          </a:ln>
        </p:spPr>
      </p:pic>
      <p:pic>
        <p:nvPicPr>
          <p:cNvPr id="553" name="Google Shape;553;p43"/>
          <p:cNvPicPr preferRelativeResize="0"/>
          <p:nvPr/>
        </p:nvPicPr>
        <p:blipFill>
          <a:blip r:embed="rId4">
            <a:alphaModFix/>
          </a:blip>
          <a:stretch>
            <a:fillRect/>
          </a:stretch>
        </p:blipFill>
        <p:spPr>
          <a:xfrm>
            <a:off x="4808413" y="1777375"/>
            <a:ext cx="3313701" cy="1283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pic>
        <p:nvPicPr>
          <p:cNvPr id="558" name="Google Shape;558;p44"/>
          <p:cNvPicPr preferRelativeResize="0"/>
          <p:nvPr/>
        </p:nvPicPr>
        <p:blipFill>
          <a:blip r:embed="rId4">
            <a:alphaModFix/>
          </a:blip>
          <a:stretch>
            <a:fillRect/>
          </a:stretch>
        </p:blipFill>
        <p:spPr>
          <a:xfrm>
            <a:off x="0" y="0"/>
            <a:ext cx="9143986" cy="5143500"/>
          </a:xfrm>
          <a:prstGeom prst="rect">
            <a:avLst/>
          </a:prstGeom>
          <a:noFill/>
          <a:ln>
            <a:noFill/>
          </a:ln>
        </p:spPr>
      </p:pic>
      <p:sp>
        <p:nvSpPr>
          <p:cNvPr id="559" name="Google Shape;559;p44"/>
          <p:cNvSpPr/>
          <p:nvPr/>
        </p:nvSpPr>
        <p:spPr>
          <a:xfrm>
            <a:off x="-99450" y="-17675"/>
            <a:ext cx="9243600" cy="5161200"/>
          </a:xfrm>
          <a:prstGeom prst="rect">
            <a:avLst/>
          </a:prstGeom>
          <a:solidFill>
            <a:srgbClr val="FFFFFF">
              <a:alpha val="5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4"/>
          <p:cNvSpPr txBox="1"/>
          <p:nvPr>
            <p:ph idx="1" type="body"/>
          </p:nvPr>
        </p:nvSpPr>
        <p:spPr>
          <a:xfrm>
            <a:off x="538900" y="3161700"/>
            <a:ext cx="4478100" cy="1429800"/>
          </a:xfrm>
          <a:prstGeom prst="rect">
            <a:avLst/>
          </a:prstGeom>
        </p:spPr>
        <p:txBody>
          <a:bodyPr anchorCtr="0" anchor="ctr" bIns="0" lIns="36000" spcFirstLastPara="1" rIns="36000" wrap="square" tIns="0">
            <a:noAutofit/>
          </a:bodyPr>
          <a:lstStyle/>
          <a:p>
            <a:pPr indent="0" lvl="0" marL="0" rtl="0" algn="l">
              <a:spcBef>
                <a:spcPts val="0"/>
              </a:spcBef>
              <a:spcAft>
                <a:spcPts val="0"/>
              </a:spcAft>
              <a:buNone/>
            </a:pPr>
            <a:r>
              <a:rPr b="1" lang="en" sz="6600"/>
              <a:t>THANKS !</a:t>
            </a:r>
            <a:endParaRPr b="1" sz="6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idx="2" type="subTitle"/>
          </p:nvPr>
        </p:nvSpPr>
        <p:spPr>
          <a:xfrm>
            <a:off x="2546150" y="556275"/>
            <a:ext cx="5870400" cy="1547400"/>
          </a:xfrm>
          <a:prstGeom prst="rect">
            <a:avLst/>
          </a:prstGeom>
        </p:spPr>
        <p:txBody>
          <a:bodyPr anchorCtr="0" anchor="b"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a:t>The main goal of our project is to recreate the Battleship board game using socket programming. The objective of the game is to sink the enemy’s battleships before they sink yours by inputting the correct coordinates of the enemy ships. </a:t>
            </a:r>
            <a:endParaRPr/>
          </a:p>
        </p:txBody>
      </p:sp>
      <p:sp>
        <p:nvSpPr>
          <p:cNvPr id="282" name="Google Shape;282;p26"/>
          <p:cNvSpPr txBox="1"/>
          <p:nvPr>
            <p:ph idx="4" type="subTitle"/>
          </p:nvPr>
        </p:nvSpPr>
        <p:spPr>
          <a:xfrm>
            <a:off x="862900" y="2605325"/>
            <a:ext cx="5807100" cy="1513500"/>
          </a:xfrm>
          <a:prstGeom prst="rect">
            <a:avLst/>
          </a:prstGeom>
        </p:spPr>
        <p:txBody>
          <a:bodyPr anchorCtr="0" anchor="b" bIns="0" lIns="36000" spcFirstLastPara="1" rIns="36000" wrap="square" tIns="0">
            <a:noAutofit/>
          </a:bodyPr>
          <a:lstStyle/>
          <a:p>
            <a:pPr indent="0" lvl="0" marL="0" rtl="0" algn="r">
              <a:spcBef>
                <a:spcPts val="0"/>
              </a:spcBef>
              <a:spcAft>
                <a:spcPts val="0"/>
              </a:spcAft>
              <a:buClr>
                <a:schemeClr val="dk1"/>
              </a:buClr>
              <a:buSzPts val="1100"/>
              <a:buFont typeface="Arial"/>
              <a:buNone/>
            </a:pPr>
            <a:r>
              <a:rPr lang="en"/>
              <a:t>This program allows a player to create a battleship game server so that another player could join the game as a client by using the correct IP.  The boards for the battleships are printed to the console and locations of the battleships are randomized.</a:t>
            </a:r>
            <a:endParaRPr/>
          </a:p>
        </p:txBody>
      </p:sp>
      <p:cxnSp>
        <p:nvCxnSpPr>
          <p:cNvPr id="283" name="Google Shape;283;p26"/>
          <p:cNvCxnSpPr/>
          <p:nvPr/>
        </p:nvCxnSpPr>
        <p:spPr>
          <a:xfrm>
            <a:off x="590525" y="2393564"/>
            <a:ext cx="7982100" cy="0"/>
          </a:xfrm>
          <a:prstGeom prst="straightConnector1">
            <a:avLst/>
          </a:prstGeom>
          <a:noFill/>
          <a:ln cap="flat" cmpd="sng" w="28575">
            <a:solidFill>
              <a:schemeClr val="dk1"/>
            </a:solidFill>
            <a:prstDash val="solid"/>
            <a:round/>
            <a:headEnd len="med" w="med" type="none"/>
            <a:tailEnd len="med" w="med" type="none"/>
          </a:ln>
        </p:spPr>
      </p:cxnSp>
      <p:cxnSp>
        <p:nvCxnSpPr>
          <p:cNvPr id="284" name="Google Shape;284;p26"/>
          <p:cNvCxnSpPr/>
          <p:nvPr/>
        </p:nvCxnSpPr>
        <p:spPr>
          <a:xfrm>
            <a:off x="6863825" y="2393700"/>
            <a:ext cx="0" cy="2018100"/>
          </a:xfrm>
          <a:prstGeom prst="straightConnector1">
            <a:avLst/>
          </a:prstGeom>
          <a:noFill/>
          <a:ln cap="flat" cmpd="sng" w="28575">
            <a:solidFill>
              <a:schemeClr val="dk1"/>
            </a:solidFill>
            <a:prstDash val="solid"/>
            <a:round/>
            <a:headEnd len="med" w="med" type="none"/>
            <a:tailEnd len="med" w="med" type="none"/>
          </a:ln>
        </p:spPr>
      </p:cxnSp>
      <p:cxnSp>
        <p:nvCxnSpPr>
          <p:cNvPr id="285" name="Google Shape;285;p26"/>
          <p:cNvCxnSpPr/>
          <p:nvPr/>
        </p:nvCxnSpPr>
        <p:spPr>
          <a:xfrm>
            <a:off x="2303425" y="370000"/>
            <a:ext cx="0" cy="2023800"/>
          </a:xfrm>
          <a:prstGeom prst="straightConnector1">
            <a:avLst/>
          </a:prstGeom>
          <a:noFill/>
          <a:ln cap="flat" cmpd="sng" w="28575">
            <a:solidFill>
              <a:schemeClr val="dk1"/>
            </a:solidFill>
            <a:prstDash val="solid"/>
            <a:round/>
            <a:headEnd len="med" w="med" type="none"/>
            <a:tailEnd len="med" w="med" type="none"/>
          </a:ln>
        </p:spPr>
      </p:cxnSp>
      <p:sp>
        <p:nvSpPr>
          <p:cNvPr id="286" name="Google Shape;286;p26"/>
          <p:cNvSpPr txBox="1"/>
          <p:nvPr>
            <p:ph idx="3"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sz="1200">
                <a:latin typeface="Cousine"/>
                <a:ea typeface="Cousine"/>
                <a:cs typeface="Cousine"/>
                <a:sym typeface="Cousine"/>
              </a:rPr>
              <a:t>FINAL PROJECT #CSA | </a:t>
            </a:r>
            <a:r>
              <a:rPr i="1" lang="en" sz="1200">
                <a:latin typeface="Cousine"/>
                <a:ea typeface="Cousine"/>
                <a:cs typeface="Cousine"/>
                <a:sym typeface="Cousine"/>
              </a:rPr>
              <a:t>BATTLESHIP</a:t>
            </a:r>
            <a:endParaRPr sz="1200">
              <a:latin typeface="Cousine"/>
              <a:ea typeface="Cousine"/>
              <a:cs typeface="Cousine"/>
              <a:sym typeface="Cousine"/>
            </a:endParaRPr>
          </a:p>
        </p:txBody>
      </p:sp>
      <p:sp>
        <p:nvSpPr>
          <p:cNvPr id="287" name="Google Shape;287;p26"/>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pic>
        <p:nvPicPr>
          <p:cNvPr id="288" name="Google Shape;288;p26"/>
          <p:cNvPicPr preferRelativeResize="0"/>
          <p:nvPr/>
        </p:nvPicPr>
        <p:blipFill>
          <a:blip r:embed="rId3">
            <a:alphaModFix/>
          </a:blip>
          <a:stretch>
            <a:fillRect/>
          </a:stretch>
        </p:blipFill>
        <p:spPr>
          <a:xfrm>
            <a:off x="636450" y="436700"/>
            <a:ext cx="1666975" cy="1666975"/>
          </a:xfrm>
          <a:prstGeom prst="rect">
            <a:avLst/>
          </a:prstGeom>
          <a:noFill/>
          <a:ln>
            <a:noFill/>
          </a:ln>
        </p:spPr>
      </p:pic>
      <p:pic>
        <p:nvPicPr>
          <p:cNvPr id="289" name="Google Shape;289;p26"/>
          <p:cNvPicPr preferRelativeResize="0"/>
          <p:nvPr/>
        </p:nvPicPr>
        <p:blipFill>
          <a:blip r:embed="rId4">
            <a:alphaModFix/>
          </a:blip>
          <a:stretch>
            <a:fillRect/>
          </a:stretch>
        </p:blipFill>
        <p:spPr>
          <a:xfrm>
            <a:off x="6998300" y="2652950"/>
            <a:ext cx="1418250" cy="141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HOW DOES</a:t>
            </a:r>
            <a:r>
              <a:rPr i="1" lang="en"/>
              <a:t> IT WORK</a:t>
            </a:r>
            <a:endParaRPr i="1"/>
          </a:p>
        </p:txBody>
      </p:sp>
      <p:sp>
        <p:nvSpPr>
          <p:cNvPr id="295" name="Google Shape;295;p27"/>
          <p:cNvSpPr txBox="1"/>
          <p:nvPr>
            <p:ph idx="4294967295" type="subTitle"/>
          </p:nvPr>
        </p:nvSpPr>
        <p:spPr>
          <a:xfrm>
            <a:off x="826475" y="1266450"/>
            <a:ext cx="2010900" cy="11565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200"/>
              <a:t>Player 1 starts the server and hosts a game, and player 2 establishes a connection to the server</a:t>
            </a:r>
            <a:endParaRPr sz="1200"/>
          </a:p>
        </p:txBody>
      </p:sp>
      <p:sp>
        <p:nvSpPr>
          <p:cNvPr id="296" name="Google Shape;296;p27"/>
          <p:cNvSpPr txBox="1"/>
          <p:nvPr>
            <p:ph idx="4294967295" type="subTitle"/>
          </p:nvPr>
        </p:nvSpPr>
        <p:spPr>
          <a:xfrm>
            <a:off x="2245299" y="2946600"/>
            <a:ext cx="20967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200"/>
              <a:t>The program creates two grids for each player, one for their own board, and one for the enemy board</a:t>
            </a:r>
            <a:endParaRPr sz="1200"/>
          </a:p>
        </p:txBody>
      </p:sp>
      <p:sp>
        <p:nvSpPr>
          <p:cNvPr id="297" name="Google Shape;297;p27"/>
          <p:cNvSpPr txBox="1"/>
          <p:nvPr>
            <p:ph idx="4294967295" type="subTitle"/>
          </p:nvPr>
        </p:nvSpPr>
        <p:spPr>
          <a:xfrm>
            <a:off x="3098700" y="1266450"/>
            <a:ext cx="27885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100"/>
              <a:t>The program randomizes the locations of the battleships based on how many battleships are selected and displays them on the grid displaying their own grid. At the start, the enemy board grid is empty</a:t>
            </a:r>
            <a:endParaRPr sz="1100"/>
          </a:p>
        </p:txBody>
      </p:sp>
      <p:sp>
        <p:nvSpPr>
          <p:cNvPr id="298" name="Google Shape;298;p27"/>
          <p:cNvSpPr txBox="1"/>
          <p:nvPr>
            <p:ph idx="4294967295" type="subTitle"/>
          </p:nvPr>
        </p:nvSpPr>
        <p:spPr>
          <a:xfrm>
            <a:off x="4697675" y="2921600"/>
            <a:ext cx="32697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100"/>
              <a:t>Players take turns guessing the locations of the enemy battleships by inputting coordinates until one side has no battleships remaining. When a ship is hit, the number of boats for that player decreases while the attacking player increases his score</a:t>
            </a:r>
            <a:endParaRPr sz="1100"/>
          </a:p>
        </p:txBody>
      </p:sp>
      <p:sp>
        <p:nvSpPr>
          <p:cNvPr id="299" name="Google Shape;299;p27"/>
          <p:cNvSpPr txBox="1"/>
          <p:nvPr>
            <p:ph idx="4294967295" type="subTitle"/>
          </p:nvPr>
        </p:nvSpPr>
        <p:spPr>
          <a:xfrm>
            <a:off x="5957703" y="1266450"/>
            <a:ext cx="25584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100"/>
              <a:t>When a player’s board has no more battleships remaining, the user is presented with a ‘defeat’ screen. A player that has a score equal to the amount of boats  will display a ‘victory’ screen</a:t>
            </a:r>
            <a:endParaRPr sz="1100"/>
          </a:p>
        </p:txBody>
      </p:sp>
      <p:sp>
        <p:nvSpPr>
          <p:cNvPr id="300" name="Google Shape;300;p27"/>
          <p:cNvSpPr txBox="1"/>
          <p:nvPr>
            <p:ph idx="4294967295" type="subTitle"/>
          </p:nvPr>
        </p:nvSpPr>
        <p:spPr>
          <a:xfrm>
            <a:off x="720000" y="2423050"/>
            <a:ext cx="7125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b="1" i="1" lang="en" sz="3400">
                <a:latin typeface="JetBrains Mono"/>
                <a:ea typeface="JetBrains Mono"/>
                <a:cs typeface="JetBrains Mono"/>
                <a:sym typeface="JetBrains Mono"/>
              </a:rPr>
              <a:t>01</a:t>
            </a:r>
            <a:endParaRPr b="1" i="1" sz="3400">
              <a:latin typeface="JetBrains Mono"/>
              <a:ea typeface="JetBrains Mono"/>
              <a:cs typeface="JetBrains Mono"/>
              <a:sym typeface="JetBrains Mono"/>
            </a:endParaRPr>
          </a:p>
        </p:txBody>
      </p:sp>
      <p:sp>
        <p:nvSpPr>
          <p:cNvPr id="301" name="Google Shape;301;p27"/>
          <p:cNvSpPr txBox="1"/>
          <p:nvPr>
            <p:ph idx="4294967295" type="subTitle"/>
          </p:nvPr>
        </p:nvSpPr>
        <p:spPr>
          <a:xfrm>
            <a:off x="2091468" y="2410875"/>
            <a:ext cx="7125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b="1" i="1" lang="en" sz="3400">
                <a:latin typeface="JetBrains Mono"/>
                <a:ea typeface="JetBrains Mono"/>
                <a:cs typeface="JetBrains Mono"/>
                <a:sym typeface="JetBrains Mono"/>
              </a:rPr>
              <a:t>02</a:t>
            </a:r>
            <a:endParaRPr b="1" i="1" sz="3400">
              <a:latin typeface="JetBrains Mono"/>
              <a:ea typeface="JetBrains Mono"/>
              <a:cs typeface="JetBrains Mono"/>
              <a:sym typeface="JetBrains Mono"/>
            </a:endParaRPr>
          </a:p>
        </p:txBody>
      </p:sp>
      <p:sp>
        <p:nvSpPr>
          <p:cNvPr id="302" name="Google Shape;302;p27"/>
          <p:cNvSpPr txBox="1"/>
          <p:nvPr>
            <p:ph idx="4294967295" type="subTitle"/>
          </p:nvPr>
        </p:nvSpPr>
        <p:spPr>
          <a:xfrm>
            <a:off x="3078423" y="2410875"/>
            <a:ext cx="7125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b="1" i="1" lang="en" sz="3400">
                <a:latin typeface="JetBrains Mono"/>
                <a:ea typeface="JetBrains Mono"/>
                <a:cs typeface="JetBrains Mono"/>
                <a:sym typeface="JetBrains Mono"/>
              </a:rPr>
              <a:t>03</a:t>
            </a:r>
            <a:endParaRPr b="1" i="1" sz="3400">
              <a:latin typeface="JetBrains Mono"/>
              <a:ea typeface="JetBrains Mono"/>
              <a:cs typeface="JetBrains Mono"/>
              <a:sym typeface="JetBrains Mono"/>
            </a:endParaRPr>
          </a:p>
        </p:txBody>
      </p:sp>
      <p:sp>
        <p:nvSpPr>
          <p:cNvPr id="303" name="Google Shape;303;p27"/>
          <p:cNvSpPr txBox="1"/>
          <p:nvPr>
            <p:ph idx="4294967295" type="subTitle"/>
          </p:nvPr>
        </p:nvSpPr>
        <p:spPr>
          <a:xfrm>
            <a:off x="4676116" y="2423050"/>
            <a:ext cx="7125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b="1" i="1" lang="en" sz="3400">
                <a:latin typeface="JetBrains Mono"/>
                <a:ea typeface="JetBrains Mono"/>
                <a:cs typeface="JetBrains Mono"/>
                <a:sym typeface="JetBrains Mono"/>
              </a:rPr>
              <a:t>04</a:t>
            </a:r>
            <a:endParaRPr b="1" i="1" sz="3400">
              <a:latin typeface="JetBrains Mono"/>
              <a:ea typeface="JetBrains Mono"/>
              <a:cs typeface="JetBrains Mono"/>
              <a:sym typeface="JetBrains Mono"/>
            </a:endParaRPr>
          </a:p>
        </p:txBody>
      </p:sp>
      <p:sp>
        <p:nvSpPr>
          <p:cNvPr id="304" name="Google Shape;304;p27"/>
          <p:cNvSpPr txBox="1"/>
          <p:nvPr>
            <p:ph idx="4294967295" type="subTitle"/>
          </p:nvPr>
        </p:nvSpPr>
        <p:spPr>
          <a:xfrm>
            <a:off x="5976271" y="2410863"/>
            <a:ext cx="712500" cy="547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b="1" i="1" lang="en" sz="3400">
                <a:latin typeface="JetBrains Mono"/>
                <a:ea typeface="JetBrains Mono"/>
                <a:cs typeface="JetBrains Mono"/>
                <a:sym typeface="JetBrains Mono"/>
              </a:rPr>
              <a:t>05</a:t>
            </a:r>
            <a:endParaRPr b="1" i="1" sz="3400">
              <a:latin typeface="JetBrains Mono"/>
              <a:ea typeface="JetBrains Mono"/>
              <a:cs typeface="JetBrains Mono"/>
              <a:sym typeface="JetBrains Mono"/>
            </a:endParaRPr>
          </a:p>
        </p:txBody>
      </p:sp>
      <p:sp>
        <p:nvSpPr>
          <p:cNvPr id="305" name="Google Shape;305;p27"/>
          <p:cNvSpPr txBox="1"/>
          <p:nvPr>
            <p:ph idx="4294967295"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sz="1200"/>
              <a:t>FINAL PROJECT #CSA | </a:t>
            </a:r>
            <a:r>
              <a:rPr i="1" lang="en" sz="1200"/>
              <a:t>BATTLESHIP</a:t>
            </a:r>
            <a:endParaRPr sz="1200">
              <a:latin typeface="Cousine"/>
              <a:ea typeface="Cousine"/>
              <a:cs typeface="Cousine"/>
              <a:sym typeface="Cousine"/>
            </a:endParaRPr>
          </a:p>
        </p:txBody>
      </p:sp>
      <p:sp>
        <p:nvSpPr>
          <p:cNvPr id="306" name="Google Shape;306;p27"/>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307" name="Google Shape;307;p27"/>
          <p:cNvCxnSpPr>
            <a:stCxn id="300" idx="1"/>
          </p:cNvCxnSpPr>
          <p:nvPr/>
        </p:nvCxnSpPr>
        <p:spPr>
          <a:xfrm rot="10800000">
            <a:off x="720000" y="1185550"/>
            <a:ext cx="0" cy="1511400"/>
          </a:xfrm>
          <a:prstGeom prst="straightConnector1">
            <a:avLst/>
          </a:prstGeom>
          <a:noFill/>
          <a:ln cap="flat" cmpd="sng" w="28575">
            <a:solidFill>
              <a:schemeClr val="dk1"/>
            </a:solidFill>
            <a:prstDash val="solid"/>
            <a:round/>
            <a:headEnd len="med" w="med" type="none"/>
            <a:tailEnd len="med" w="med" type="none"/>
          </a:ln>
        </p:spPr>
      </p:cxnSp>
      <p:cxnSp>
        <p:nvCxnSpPr>
          <p:cNvPr id="308" name="Google Shape;308;p27"/>
          <p:cNvCxnSpPr/>
          <p:nvPr/>
        </p:nvCxnSpPr>
        <p:spPr>
          <a:xfrm>
            <a:off x="2044155" y="2686725"/>
            <a:ext cx="0" cy="1473000"/>
          </a:xfrm>
          <a:prstGeom prst="straightConnector1">
            <a:avLst/>
          </a:prstGeom>
          <a:noFill/>
          <a:ln cap="flat" cmpd="sng" w="28575">
            <a:solidFill>
              <a:schemeClr val="dk1"/>
            </a:solidFill>
            <a:prstDash val="solid"/>
            <a:round/>
            <a:headEnd len="med" w="med" type="none"/>
            <a:tailEnd len="med" w="med" type="none"/>
          </a:ln>
        </p:spPr>
      </p:cxnSp>
      <p:cxnSp>
        <p:nvCxnSpPr>
          <p:cNvPr id="309" name="Google Shape;309;p27"/>
          <p:cNvCxnSpPr/>
          <p:nvPr/>
        </p:nvCxnSpPr>
        <p:spPr>
          <a:xfrm>
            <a:off x="4543141" y="2686725"/>
            <a:ext cx="0" cy="1473000"/>
          </a:xfrm>
          <a:prstGeom prst="straightConnector1">
            <a:avLst/>
          </a:prstGeom>
          <a:noFill/>
          <a:ln cap="flat" cmpd="sng" w="28575">
            <a:solidFill>
              <a:schemeClr val="dk1"/>
            </a:solidFill>
            <a:prstDash val="solid"/>
            <a:round/>
            <a:headEnd len="med" w="med" type="none"/>
            <a:tailEnd len="med" w="med" type="none"/>
          </a:ln>
        </p:spPr>
      </p:cxnSp>
      <p:cxnSp>
        <p:nvCxnSpPr>
          <p:cNvPr id="310" name="Google Shape;310;p27"/>
          <p:cNvCxnSpPr/>
          <p:nvPr/>
        </p:nvCxnSpPr>
        <p:spPr>
          <a:xfrm rot="10800000">
            <a:off x="3028211" y="1236150"/>
            <a:ext cx="0" cy="1493100"/>
          </a:xfrm>
          <a:prstGeom prst="straightConnector1">
            <a:avLst/>
          </a:prstGeom>
          <a:noFill/>
          <a:ln cap="flat" cmpd="sng" w="28575">
            <a:solidFill>
              <a:schemeClr val="dk1"/>
            </a:solidFill>
            <a:prstDash val="solid"/>
            <a:round/>
            <a:headEnd len="med" w="med" type="none"/>
            <a:tailEnd len="med" w="med" type="none"/>
          </a:ln>
        </p:spPr>
      </p:cxnSp>
      <p:cxnSp>
        <p:nvCxnSpPr>
          <p:cNvPr id="311" name="Google Shape;311;p27"/>
          <p:cNvCxnSpPr/>
          <p:nvPr/>
        </p:nvCxnSpPr>
        <p:spPr>
          <a:xfrm rot="10800000">
            <a:off x="5900496" y="1218850"/>
            <a:ext cx="0" cy="1493100"/>
          </a:xfrm>
          <a:prstGeom prst="straightConnector1">
            <a:avLst/>
          </a:prstGeom>
          <a:noFill/>
          <a:ln cap="flat" cmpd="sng" w="28575">
            <a:solidFill>
              <a:schemeClr val="dk1"/>
            </a:solidFill>
            <a:prstDash val="solid"/>
            <a:round/>
            <a:headEnd len="med" w="med" type="none"/>
            <a:tailEnd len="med" w="med" type="none"/>
          </a:ln>
        </p:spPr>
      </p:cxnSp>
      <p:cxnSp>
        <p:nvCxnSpPr>
          <p:cNvPr id="312" name="Google Shape;312;p27"/>
          <p:cNvCxnSpPr/>
          <p:nvPr/>
        </p:nvCxnSpPr>
        <p:spPr>
          <a:xfrm>
            <a:off x="1355500" y="2684775"/>
            <a:ext cx="684000" cy="0"/>
          </a:xfrm>
          <a:prstGeom prst="straightConnector1">
            <a:avLst/>
          </a:prstGeom>
          <a:noFill/>
          <a:ln cap="flat" cmpd="sng" w="28575">
            <a:solidFill>
              <a:schemeClr val="dk1"/>
            </a:solidFill>
            <a:prstDash val="dot"/>
            <a:round/>
            <a:headEnd len="med" w="med" type="none"/>
            <a:tailEnd len="med" w="med" type="none"/>
          </a:ln>
        </p:spPr>
      </p:cxnSp>
      <p:cxnSp>
        <p:nvCxnSpPr>
          <p:cNvPr id="313" name="Google Shape;313;p27"/>
          <p:cNvCxnSpPr/>
          <p:nvPr/>
        </p:nvCxnSpPr>
        <p:spPr>
          <a:xfrm>
            <a:off x="2629925" y="2684775"/>
            <a:ext cx="340200" cy="0"/>
          </a:xfrm>
          <a:prstGeom prst="straightConnector1">
            <a:avLst/>
          </a:prstGeom>
          <a:noFill/>
          <a:ln cap="flat" cmpd="sng" w="28575">
            <a:solidFill>
              <a:schemeClr val="dk1"/>
            </a:solidFill>
            <a:prstDash val="dot"/>
            <a:round/>
            <a:headEnd len="med" w="med" type="none"/>
            <a:tailEnd len="med" w="med" type="none"/>
          </a:ln>
        </p:spPr>
      </p:cxnSp>
      <p:cxnSp>
        <p:nvCxnSpPr>
          <p:cNvPr id="314" name="Google Shape;314;p27"/>
          <p:cNvCxnSpPr/>
          <p:nvPr/>
        </p:nvCxnSpPr>
        <p:spPr>
          <a:xfrm>
            <a:off x="3754775" y="2684775"/>
            <a:ext cx="684000" cy="0"/>
          </a:xfrm>
          <a:prstGeom prst="straightConnector1">
            <a:avLst/>
          </a:prstGeom>
          <a:noFill/>
          <a:ln cap="flat" cmpd="sng" w="28575">
            <a:solidFill>
              <a:schemeClr val="dk1"/>
            </a:solidFill>
            <a:prstDash val="dot"/>
            <a:round/>
            <a:headEnd len="med" w="med" type="none"/>
            <a:tailEnd len="med" w="med" type="none"/>
          </a:ln>
        </p:spPr>
      </p:cxnSp>
      <p:cxnSp>
        <p:nvCxnSpPr>
          <p:cNvPr id="315" name="Google Shape;315;p27"/>
          <p:cNvCxnSpPr/>
          <p:nvPr/>
        </p:nvCxnSpPr>
        <p:spPr>
          <a:xfrm>
            <a:off x="5336400" y="2684775"/>
            <a:ext cx="412500" cy="0"/>
          </a:xfrm>
          <a:prstGeom prst="straightConnector1">
            <a:avLst/>
          </a:prstGeom>
          <a:noFill/>
          <a:ln cap="flat" cmpd="sng" w="28575">
            <a:solidFill>
              <a:schemeClr val="dk1"/>
            </a:solidFill>
            <a:prstDash val="dot"/>
            <a:round/>
            <a:headEnd len="med" w="med" type="none"/>
            <a:tailEnd len="med" w="med" type="none"/>
          </a:ln>
        </p:spPr>
      </p:cxnSp>
      <p:cxnSp>
        <p:nvCxnSpPr>
          <p:cNvPr id="316" name="Google Shape;316;p27"/>
          <p:cNvCxnSpPr/>
          <p:nvPr/>
        </p:nvCxnSpPr>
        <p:spPr>
          <a:xfrm flipH="1" rot="10800000">
            <a:off x="6688771" y="2680113"/>
            <a:ext cx="1251900" cy="93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b="1" i="1" lang="en">
                <a:latin typeface="JetBrains Mono"/>
                <a:ea typeface="JetBrains Mono"/>
                <a:cs typeface="JetBrains Mono"/>
                <a:sym typeface="JetBrains Mono"/>
              </a:rPr>
              <a:t>INSPIRATIONS</a:t>
            </a:r>
            <a:endParaRPr b="1" i="1">
              <a:latin typeface="JetBrains Mono"/>
              <a:ea typeface="JetBrains Mono"/>
              <a:cs typeface="JetBrains Mono"/>
              <a:sym typeface="JetBrains Mono"/>
            </a:endParaRPr>
          </a:p>
        </p:txBody>
      </p:sp>
      <p:sp>
        <p:nvSpPr>
          <p:cNvPr id="322" name="Google Shape;322;p28"/>
          <p:cNvSpPr txBox="1"/>
          <p:nvPr>
            <p:ph idx="1" type="body"/>
          </p:nvPr>
        </p:nvSpPr>
        <p:spPr>
          <a:xfrm>
            <a:off x="562375" y="1334525"/>
            <a:ext cx="5120400" cy="30129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sz="1450"/>
              <a:t>We are aware that Battleship is a very popular game and there are a lot of people who have coded their own versions of battleships. </a:t>
            </a:r>
            <a:endParaRPr sz="1450"/>
          </a:p>
          <a:p>
            <a:pPr indent="0" lvl="0" marL="0" rtl="0" algn="l">
              <a:spcBef>
                <a:spcPts val="0"/>
              </a:spcBef>
              <a:spcAft>
                <a:spcPts val="0"/>
              </a:spcAft>
              <a:buClr>
                <a:schemeClr val="dk1"/>
              </a:buClr>
              <a:buSzPts val="1100"/>
              <a:buFont typeface="Arial"/>
              <a:buNone/>
            </a:pPr>
            <a:r>
              <a:t/>
            </a:r>
            <a:endParaRPr sz="1250"/>
          </a:p>
          <a:p>
            <a:pPr indent="0" lvl="0" marL="0" rtl="0" algn="l">
              <a:spcBef>
                <a:spcPts val="0"/>
              </a:spcBef>
              <a:spcAft>
                <a:spcPts val="0"/>
              </a:spcAft>
              <a:buClr>
                <a:schemeClr val="dk1"/>
              </a:buClr>
              <a:buSzPts val="1100"/>
              <a:buFont typeface="Arial"/>
              <a:buNone/>
            </a:pPr>
            <a:r>
              <a:rPr lang="en" sz="1350"/>
              <a:t>Our main reference was:</a:t>
            </a:r>
            <a:r>
              <a:rPr lang="en" sz="1450"/>
              <a:t> </a:t>
            </a:r>
            <a:endParaRPr sz="1250"/>
          </a:p>
          <a:p>
            <a:pPr indent="0" lvl="0" marL="0" rtl="0" algn="l">
              <a:spcBef>
                <a:spcPts val="0"/>
              </a:spcBef>
              <a:spcAft>
                <a:spcPts val="0"/>
              </a:spcAft>
              <a:buClr>
                <a:schemeClr val="dk1"/>
              </a:buClr>
              <a:buSzPts val="1100"/>
              <a:buFont typeface="Arial"/>
              <a:buNone/>
            </a:pPr>
            <a:r>
              <a:rPr b="1" i="1" lang="en" sz="1350" u="sng">
                <a:solidFill>
                  <a:schemeClr val="hlink"/>
                </a:solidFill>
                <a:hlinkClick r:id="rId3"/>
              </a:rPr>
              <a:t>https://github.com/AndreiGhenoiu/Java-Battleships</a:t>
            </a:r>
            <a:r>
              <a:rPr b="1" lang="en" sz="1350"/>
              <a:t> </a:t>
            </a:r>
            <a:endParaRPr b="1" sz="1350"/>
          </a:p>
          <a:p>
            <a:pPr indent="0" lvl="0" marL="0" rtl="0" algn="l">
              <a:spcBef>
                <a:spcPts val="0"/>
              </a:spcBef>
              <a:spcAft>
                <a:spcPts val="0"/>
              </a:spcAft>
              <a:buClr>
                <a:schemeClr val="dk1"/>
              </a:buClr>
              <a:buSzPts val="1100"/>
              <a:buFont typeface="Arial"/>
              <a:buNone/>
            </a:pPr>
            <a:r>
              <a:t/>
            </a:r>
            <a:endParaRPr sz="1250"/>
          </a:p>
          <a:p>
            <a:pPr indent="0" lvl="0" marL="0" rtl="0" algn="l">
              <a:spcBef>
                <a:spcPts val="0"/>
              </a:spcBef>
              <a:spcAft>
                <a:spcPts val="0"/>
              </a:spcAft>
              <a:buClr>
                <a:schemeClr val="dk1"/>
              </a:buClr>
              <a:buSzPts val="1100"/>
              <a:buFont typeface="Arial"/>
              <a:buNone/>
            </a:pPr>
            <a:r>
              <a:t/>
            </a:r>
            <a:endParaRPr sz="1250"/>
          </a:p>
          <a:p>
            <a:pPr indent="0" lvl="0" marL="0" rtl="0" algn="l">
              <a:spcBef>
                <a:spcPts val="0"/>
              </a:spcBef>
              <a:spcAft>
                <a:spcPts val="0"/>
              </a:spcAft>
              <a:buClr>
                <a:schemeClr val="dk1"/>
              </a:buClr>
              <a:buSzPts val="1100"/>
              <a:buFont typeface="Arial"/>
              <a:buNone/>
            </a:pPr>
            <a:r>
              <a:rPr lang="en" sz="1250"/>
              <a:t>As the general mechanic mimics the real game, there are many similarities to other versions available online, but we made sure that our program is purely made from scratch (No ctrl c ctrl v)</a:t>
            </a:r>
            <a:endParaRPr sz="1250"/>
          </a:p>
          <a:p>
            <a:pPr indent="0" lvl="0" marL="0" rtl="0" algn="l">
              <a:spcBef>
                <a:spcPts val="0"/>
              </a:spcBef>
              <a:spcAft>
                <a:spcPts val="0"/>
              </a:spcAft>
              <a:buClr>
                <a:schemeClr val="dk1"/>
              </a:buClr>
              <a:buSzPts val="1100"/>
              <a:buFont typeface="Arial"/>
              <a:buNone/>
            </a:pPr>
            <a:r>
              <a:t/>
            </a:r>
            <a:endParaRPr sz="1250"/>
          </a:p>
          <a:p>
            <a:pPr indent="0" lvl="0" marL="0" rtl="0" algn="l">
              <a:spcBef>
                <a:spcPts val="0"/>
              </a:spcBef>
              <a:spcAft>
                <a:spcPts val="0"/>
              </a:spcAft>
              <a:buClr>
                <a:schemeClr val="dk1"/>
              </a:buClr>
              <a:buSzPts val="1100"/>
              <a:buFont typeface="Arial"/>
              <a:buNone/>
            </a:pPr>
            <a:r>
              <a:t/>
            </a:r>
            <a:endParaRPr/>
          </a:p>
        </p:txBody>
      </p:sp>
      <p:sp>
        <p:nvSpPr>
          <p:cNvPr id="323" name="Google Shape;323;p28"/>
          <p:cNvSpPr txBox="1"/>
          <p:nvPr>
            <p:ph idx="4294967295"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200"/>
              <a:t>FINAL PROJECT</a:t>
            </a:r>
            <a:r>
              <a:rPr lang="en" sz="1200">
                <a:latin typeface="Cousine"/>
                <a:ea typeface="Cousine"/>
                <a:cs typeface="Cousine"/>
                <a:sym typeface="Cousine"/>
              </a:rPr>
              <a:t> #</a:t>
            </a:r>
            <a:r>
              <a:rPr lang="en" sz="1200"/>
              <a:t>CSA</a:t>
            </a:r>
            <a:r>
              <a:rPr lang="en" sz="1200">
                <a:latin typeface="Cousine"/>
                <a:ea typeface="Cousine"/>
                <a:cs typeface="Cousine"/>
                <a:sym typeface="Cousine"/>
              </a:rPr>
              <a:t> | </a:t>
            </a:r>
            <a:r>
              <a:rPr i="1" lang="en" sz="1200"/>
              <a:t>BATTLESHIP</a:t>
            </a:r>
            <a:endParaRPr i="1" sz="1200">
              <a:latin typeface="Cousine"/>
              <a:ea typeface="Cousine"/>
              <a:cs typeface="Cousine"/>
              <a:sym typeface="Cousine"/>
            </a:endParaRPr>
          </a:p>
        </p:txBody>
      </p:sp>
      <p:sp>
        <p:nvSpPr>
          <p:cNvPr id="324" name="Google Shape;324;p28"/>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pic>
        <p:nvPicPr>
          <p:cNvPr id="325" name="Google Shape;325;p28"/>
          <p:cNvPicPr preferRelativeResize="0"/>
          <p:nvPr/>
        </p:nvPicPr>
        <p:blipFill rotWithShape="1">
          <a:blip r:embed="rId4">
            <a:alphaModFix/>
          </a:blip>
          <a:srcRect b="7746" l="14758" r="12929" t="6659"/>
          <a:stretch/>
        </p:blipFill>
        <p:spPr>
          <a:xfrm>
            <a:off x="5765800" y="1424975"/>
            <a:ext cx="2658202" cy="2359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OUR OWN </a:t>
            </a:r>
            <a:r>
              <a:rPr i="1" lang="en"/>
              <a:t>MODIFICATIONS</a:t>
            </a:r>
            <a:endParaRPr i="1"/>
          </a:p>
        </p:txBody>
      </p:sp>
      <p:sp>
        <p:nvSpPr>
          <p:cNvPr id="331" name="Google Shape;331;p29"/>
          <p:cNvSpPr txBox="1"/>
          <p:nvPr>
            <p:ph idx="2" type="title"/>
          </p:nvPr>
        </p:nvSpPr>
        <p:spPr>
          <a:xfrm>
            <a:off x="825275" y="1327783"/>
            <a:ext cx="1039800" cy="937800"/>
          </a:xfrm>
          <a:prstGeom prst="rect">
            <a:avLst/>
          </a:prstGeom>
        </p:spPr>
        <p:txBody>
          <a:bodyPr anchorCtr="0" anchor="b" bIns="0" lIns="36000" spcFirstLastPara="1" rIns="36000" wrap="square" tIns="0">
            <a:noAutofit/>
          </a:bodyPr>
          <a:lstStyle/>
          <a:p>
            <a:pPr indent="0" lvl="0" marL="0" rtl="0" algn="ctr">
              <a:spcBef>
                <a:spcPts val="0"/>
              </a:spcBef>
              <a:spcAft>
                <a:spcPts val="0"/>
              </a:spcAft>
              <a:buNone/>
            </a:pPr>
            <a:r>
              <a:rPr lang="en"/>
              <a:t>01</a:t>
            </a:r>
            <a:endParaRPr/>
          </a:p>
        </p:txBody>
      </p:sp>
      <p:sp>
        <p:nvSpPr>
          <p:cNvPr id="332" name="Google Shape;332;p29"/>
          <p:cNvSpPr txBox="1"/>
          <p:nvPr>
            <p:ph idx="3" type="subTitle"/>
          </p:nvPr>
        </p:nvSpPr>
        <p:spPr>
          <a:xfrm>
            <a:off x="2168300" y="1059752"/>
            <a:ext cx="2183400" cy="1452600"/>
          </a:xfrm>
          <a:prstGeom prst="rect">
            <a:avLst/>
          </a:prstGeom>
        </p:spPr>
        <p:txBody>
          <a:bodyPr anchorCtr="0" anchor="b" bIns="0" lIns="36000" spcFirstLastPara="1" rIns="36000" wrap="square" tIns="0">
            <a:noAutofit/>
          </a:bodyPr>
          <a:lstStyle/>
          <a:p>
            <a:pPr indent="0" lvl="0" marL="0" rtl="0" algn="l">
              <a:spcBef>
                <a:spcPts val="0"/>
              </a:spcBef>
              <a:spcAft>
                <a:spcPts val="1200"/>
              </a:spcAft>
              <a:buNone/>
            </a:pPr>
            <a:r>
              <a:rPr lang="en"/>
              <a:t>Boats are randomly generated by the program instead of the player inputting the location of the ships</a:t>
            </a:r>
            <a:endParaRPr/>
          </a:p>
        </p:txBody>
      </p:sp>
      <p:sp>
        <p:nvSpPr>
          <p:cNvPr id="333" name="Google Shape;333;p29"/>
          <p:cNvSpPr txBox="1"/>
          <p:nvPr>
            <p:ph idx="4" type="title"/>
          </p:nvPr>
        </p:nvSpPr>
        <p:spPr>
          <a:xfrm>
            <a:off x="4813750" y="1327783"/>
            <a:ext cx="1039800" cy="937800"/>
          </a:xfrm>
          <a:prstGeom prst="rect">
            <a:avLst/>
          </a:prstGeom>
        </p:spPr>
        <p:txBody>
          <a:bodyPr anchorCtr="0" anchor="b" bIns="0" lIns="36000" spcFirstLastPara="1" rIns="36000" wrap="square" tIns="0">
            <a:noAutofit/>
          </a:bodyPr>
          <a:lstStyle/>
          <a:p>
            <a:pPr indent="0" lvl="0" marL="0" rtl="0" algn="ctr">
              <a:spcBef>
                <a:spcPts val="0"/>
              </a:spcBef>
              <a:spcAft>
                <a:spcPts val="0"/>
              </a:spcAft>
              <a:buNone/>
            </a:pPr>
            <a:r>
              <a:rPr lang="en"/>
              <a:t>02</a:t>
            </a:r>
            <a:endParaRPr/>
          </a:p>
        </p:txBody>
      </p:sp>
      <p:sp>
        <p:nvSpPr>
          <p:cNvPr id="334" name="Google Shape;334;p29"/>
          <p:cNvSpPr txBox="1"/>
          <p:nvPr>
            <p:ph idx="6" type="subTitle"/>
          </p:nvPr>
        </p:nvSpPr>
        <p:spPr>
          <a:xfrm>
            <a:off x="6156725" y="1081000"/>
            <a:ext cx="2183400" cy="1452600"/>
          </a:xfrm>
          <a:prstGeom prst="rect">
            <a:avLst/>
          </a:prstGeom>
        </p:spPr>
        <p:txBody>
          <a:bodyPr anchorCtr="0" anchor="b" bIns="0" lIns="36000" spcFirstLastPara="1" rIns="36000" wrap="square" tIns="0">
            <a:noAutofit/>
          </a:bodyPr>
          <a:lstStyle/>
          <a:p>
            <a:pPr indent="0" lvl="0" marL="0" rtl="0" algn="l">
              <a:spcBef>
                <a:spcPts val="0"/>
              </a:spcBef>
              <a:spcAft>
                <a:spcPts val="1200"/>
              </a:spcAft>
              <a:buNone/>
            </a:pPr>
            <a:r>
              <a:rPr lang="en"/>
              <a:t>We use our own</a:t>
            </a:r>
            <a:r>
              <a:rPr lang="en"/>
              <a:t> logic to implement checking if a coordinate is a hit as the player board used a matrix of boolean values</a:t>
            </a:r>
            <a:endParaRPr/>
          </a:p>
        </p:txBody>
      </p:sp>
      <p:sp>
        <p:nvSpPr>
          <p:cNvPr id="335" name="Google Shape;335;p29"/>
          <p:cNvSpPr txBox="1"/>
          <p:nvPr>
            <p:ph idx="7" type="title"/>
          </p:nvPr>
        </p:nvSpPr>
        <p:spPr>
          <a:xfrm>
            <a:off x="825275" y="3059950"/>
            <a:ext cx="1039800" cy="937800"/>
          </a:xfrm>
          <a:prstGeom prst="rect">
            <a:avLst/>
          </a:prstGeom>
        </p:spPr>
        <p:txBody>
          <a:bodyPr anchorCtr="0" anchor="b" bIns="0" lIns="36000" spcFirstLastPara="1" rIns="36000" wrap="square" tIns="0">
            <a:noAutofit/>
          </a:bodyPr>
          <a:lstStyle/>
          <a:p>
            <a:pPr indent="0" lvl="0" marL="0" rtl="0" algn="ctr">
              <a:spcBef>
                <a:spcPts val="0"/>
              </a:spcBef>
              <a:spcAft>
                <a:spcPts val="0"/>
              </a:spcAft>
              <a:buNone/>
            </a:pPr>
            <a:r>
              <a:rPr lang="en"/>
              <a:t>03</a:t>
            </a:r>
            <a:endParaRPr/>
          </a:p>
        </p:txBody>
      </p:sp>
      <p:sp>
        <p:nvSpPr>
          <p:cNvPr id="336" name="Google Shape;336;p29"/>
          <p:cNvSpPr txBox="1"/>
          <p:nvPr>
            <p:ph idx="9" type="subTitle"/>
          </p:nvPr>
        </p:nvSpPr>
        <p:spPr>
          <a:xfrm>
            <a:off x="2168300" y="3602025"/>
            <a:ext cx="2183400" cy="651600"/>
          </a:xfrm>
          <a:prstGeom prst="rect">
            <a:avLst/>
          </a:prstGeom>
        </p:spPr>
        <p:txBody>
          <a:bodyPr anchorCtr="0" anchor="b" bIns="0" lIns="36000" spcFirstLastPara="1" rIns="36000" wrap="square" tIns="0">
            <a:noAutofit/>
          </a:bodyPr>
          <a:lstStyle/>
          <a:p>
            <a:pPr indent="0" lvl="0" marL="0" rtl="0" algn="l">
              <a:spcBef>
                <a:spcPts val="0"/>
              </a:spcBef>
              <a:spcAft>
                <a:spcPts val="1200"/>
              </a:spcAft>
              <a:buNone/>
            </a:pPr>
            <a:r>
              <a:rPr lang="en"/>
              <a:t>Modified the losing condition from checking the board for remaining ships to keeping track of the number of ships alive</a:t>
            </a:r>
            <a:endParaRPr/>
          </a:p>
        </p:txBody>
      </p:sp>
      <p:sp>
        <p:nvSpPr>
          <p:cNvPr id="337" name="Google Shape;337;p29"/>
          <p:cNvSpPr txBox="1"/>
          <p:nvPr>
            <p:ph idx="13" type="title"/>
          </p:nvPr>
        </p:nvSpPr>
        <p:spPr>
          <a:xfrm>
            <a:off x="4813750" y="3059950"/>
            <a:ext cx="1039800" cy="937800"/>
          </a:xfrm>
          <a:prstGeom prst="rect">
            <a:avLst/>
          </a:prstGeom>
        </p:spPr>
        <p:txBody>
          <a:bodyPr anchorCtr="0" anchor="b" bIns="0" lIns="36000" spcFirstLastPara="1" rIns="36000" wrap="square" tIns="0">
            <a:noAutofit/>
          </a:bodyPr>
          <a:lstStyle/>
          <a:p>
            <a:pPr indent="0" lvl="0" marL="0" rtl="0" algn="ctr">
              <a:spcBef>
                <a:spcPts val="0"/>
              </a:spcBef>
              <a:spcAft>
                <a:spcPts val="0"/>
              </a:spcAft>
              <a:buNone/>
            </a:pPr>
            <a:r>
              <a:rPr lang="en"/>
              <a:t>04</a:t>
            </a:r>
            <a:endParaRPr/>
          </a:p>
        </p:txBody>
      </p:sp>
      <p:sp>
        <p:nvSpPr>
          <p:cNvPr id="338" name="Google Shape;338;p29"/>
          <p:cNvSpPr txBox="1"/>
          <p:nvPr>
            <p:ph idx="15" type="subTitle"/>
          </p:nvPr>
        </p:nvSpPr>
        <p:spPr>
          <a:xfrm>
            <a:off x="6156725" y="2801025"/>
            <a:ext cx="2183400" cy="1452600"/>
          </a:xfrm>
          <a:prstGeom prst="rect">
            <a:avLst/>
          </a:prstGeom>
        </p:spPr>
        <p:txBody>
          <a:bodyPr anchorCtr="0" anchor="b" bIns="0" lIns="36000" spcFirstLastPara="1" rIns="36000" wrap="square" tIns="0">
            <a:noAutofit/>
          </a:bodyPr>
          <a:lstStyle/>
          <a:p>
            <a:pPr indent="0" lvl="0" marL="0" rtl="0" algn="l">
              <a:spcBef>
                <a:spcPts val="0"/>
              </a:spcBef>
              <a:spcAft>
                <a:spcPts val="1200"/>
              </a:spcAft>
              <a:buNone/>
            </a:pPr>
            <a:r>
              <a:rPr lang="en" sz="1300"/>
              <a:t>Different turn based system between players and IP usage for device-to-device connection in receiving and sending messages</a:t>
            </a:r>
            <a:endParaRPr sz="1300"/>
          </a:p>
        </p:txBody>
      </p:sp>
      <p:cxnSp>
        <p:nvCxnSpPr>
          <p:cNvPr id="339" name="Google Shape;339;p29"/>
          <p:cNvCxnSpPr/>
          <p:nvPr/>
        </p:nvCxnSpPr>
        <p:spPr>
          <a:xfrm>
            <a:off x="2099850" y="915000"/>
            <a:ext cx="0" cy="3458100"/>
          </a:xfrm>
          <a:prstGeom prst="straightConnector1">
            <a:avLst/>
          </a:prstGeom>
          <a:noFill/>
          <a:ln cap="flat" cmpd="sng" w="28575">
            <a:solidFill>
              <a:schemeClr val="dk1"/>
            </a:solidFill>
            <a:prstDash val="solid"/>
            <a:round/>
            <a:headEnd len="med" w="med" type="none"/>
            <a:tailEnd len="med" w="med" type="none"/>
          </a:ln>
        </p:spPr>
      </p:cxnSp>
      <p:sp>
        <p:nvSpPr>
          <p:cNvPr id="340" name="Google Shape;340;p29"/>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b="0" lang="en" sz="1200">
                <a:latin typeface="Cousine"/>
                <a:ea typeface="Cousine"/>
                <a:cs typeface="Cousine"/>
                <a:sym typeface="Cousine"/>
              </a:rPr>
              <a:t>FINAL PROJECT #CSA | </a:t>
            </a:r>
            <a:r>
              <a:rPr b="0" i="1" lang="en" sz="1200">
                <a:latin typeface="Cousine"/>
                <a:ea typeface="Cousine"/>
                <a:cs typeface="Cousine"/>
                <a:sym typeface="Cousine"/>
              </a:rPr>
              <a:t>BATTLESHIP</a:t>
            </a:r>
            <a:endParaRPr b="0" sz="1200">
              <a:latin typeface="Cousine"/>
              <a:ea typeface="Cousine"/>
              <a:cs typeface="Cousine"/>
              <a:sym typeface="Cousine"/>
            </a:endParaRPr>
          </a:p>
        </p:txBody>
      </p:sp>
      <p:cxnSp>
        <p:nvCxnSpPr>
          <p:cNvPr id="341" name="Google Shape;341;p29"/>
          <p:cNvCxnSpPr/>
          <p:nvPr/>
        </p:nvCxnSpPr>
        <p:spPr>
          <a:xfrm>
            <a:off x="6083100" y="915000"/>
            <a:ext cx="0" cy="3458100"/>
          </a:xfrm>
          <a:prstGeom prst="straightConnector1">
            <a:avLst/>
          </a:prstGeom>
          <a:noFill/>
          <a:ln cap="flat" cmpd="sng" w="28575">
            <a:solidFill>
              <a:schemeClr val="dk1"/>
            </a:solidFill>
            <a:prstDash val="solid"/>
            <a:round/>
            <a:headEnd len="med" w="med" type="none"/>
            <a:tailEnd len="med" w="med" type="none"/>
          </a:ln>
        </p:spPr>
      </p:cxnSp>
      <p:cxnSp>
        <p:nvCxnSpPr>
          <p:cNvPr id="342" name="Google Shape;342;p29"/>
          <p:cNvCxnSpPr/>
          <p:nvPr/>
        </p:nvCxnSpPr>
        <p:spPr>
          <a:xfrm>
            <a:off x="4572000" y="941400"/>
            <a:ext cx="0" cy="3458100"/>
          </a:xfrm>
          <a:prstGeom prst="straightConnector1">
            <a:avLst/>
          </a:prstGeom>
          <a:noFill/>
          <a:ln cap="flat" cmpd="sng" w="28575">
            <a:solidFill>
              <a:schemeClr val="dk1"/>
            </a:solidFill>
            <a:prstDash val="solid"/>
            <a:round/>
            <a:headEnd len="med" w="med" type="none"/>
            <a:tailEnd len="med" w="med" type="none"/>
          </a:ln>
        </p:spPr>
      </p:cxnSp>
      <p:sp>
        <p:nvSpPr>
          <p:cNvPr id="343" name="Google Shape;343;p29"/>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344" name="Google Shape;344;p29"/>
          <p:cNvCxnSpPr/>
          <p:nvPr/>
        </p:nvCxnSpPr>
        <p:spPr>
          <a:xfrm>
            <a:off x="590525" y="2673200"/>
            <a:ext cx="7982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4062325" y="1618179"/>
            <a:ext cx="4236300" cy="1079100"/>
          </a:xfrm>
          <a:prstGeom prst="rect">
            <a:avLst/>
          </a:prstGeom>
        </p:spPr>
        <p:txBody>
          <a:bodyPr anchorCtr="0" anchor="ctr" bIns="0" lIns="36000" spcFirstLastPara="1" rIns="36000" wrap="square" tIns="0">
            <a:noAutofit/>
          </a:bodyPr>
          <a:lstStyle/>
          <a:p>
            <a:pPr indent="0" lvl="0" marL="0" rtl="0" algn="l">
              <a:spcBef>
                <a:spcPts val="0"/>
              </a:spcBef>
              <a:spcAft>
                <a:spcPts val="0"/>
              </a:spcAft>
              <a:buNone/>
            </a:pPr>
            <a:r>
              <a:rPr lang="en"/>
              <a:t>BATTLESHIP</a:t>
            </a:r>
            <a:endParaRPr/>
          </a:p>
          <a:p>
            <a:pPr indent="0" lvl="0" marL="0" rtl="0" algn="l">
              <a:spcBef>
                <a:spcPts val="0"/>
              </a:spcBef>
              <a:spcAft>
                <a:spcPts val="0"/>
              </a:spcAft>
              <a:buNone/>
            </a:pPr>
            <a:r>
              <a:rPr i="1" lang="en" sz="5000"/>
              <a:t>CODE</a:t>
            </a:r>
            <a:endParaRPr i="1" sz="5000"/>
          </a:p>
        </p:txBody>
      </p:sp>
      <p:sp>
        <p:nvSpPr>
          <p:cNvPr id="350" name="Google Shape;350;p30"/>
          <p:cNvSpPr txBox="1"/>
          <p:nvPr>
            <p:ph idx="1" type="subTitle"/>
          </p:nvPr>
        </p:nvSpPr>
        <p:spPr>
          <a:xfrm>
            <a:off x="4062325" y="3479823"/>
            <a:ext cx="3555300" cy="6750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i="1" lang="en" sz="2000"/>
              <a:t>SCREENSHOT</a:t>
            </a:r>
            <a:endParaRPr i="1" sz="2000"/>
          </a:p>
          <a:p>
            <a:pPr indent="0" lvl="0" marL="0" rtl="0" algn="l">
              <a:spcBef>
                <a:spcPts val="1200"/>
              </a:spcBef>
              <a:spcAft>
                <a:spcPts val="1200"/>
              </a:spcAft>
              <a:buNone/>
            </a:pPr>
            <a:r>
              <a:rPr i="1" lang="en" sz="2000"/>
              <a:t>BRIEF EXPLANATION</a:t>
            </a:r>
            <a:endParaRPr i="1" sz="2000"/>
          </a:p>
        </p:txBody>
      </p:sp>
      <p:sp>
        <p:nvSpPr>
          <p:cNvPr id="351" name="Google Shape;351;p30"/>
          <p:cNvSpPr txBox="1"/>
          <p:nvPr>
            <p:ph idx="2" type="title"/>
          </p:nvPr>
        </p:nvSpPr>
        <p:spPr>
          <a:xfrm>
            <a:off x="720000" y="1362675"/>
            <a:ext cx="2905500" cy="1686300"/>
          </a:xfrm>
          <a:prstGeom prst="rect">
            <a:avLst/>
          </a:prstGeom>
        </p:spPr>
        <p:txBody>
          <a:bodyPr anchorCtr="0" anchor="b" bIns="0" lIns="36000" spcFirstLastPara="1" rIns="36000" wrap="square" tIns="0">
            <a:noAutofit/>
          </a:bodyPr>
          <a:lstStyle/>
          <a:p>
            <a:pPr indent="0" lvl="0" marL="0" rtl="0" algn="l">
              <a:spcBef>
                <a:spcPts val="0"/>
              </a:spcBef>
              <a:spcAft>
                <a:spcPts val="0"/>
              </a:spcAft>
              <a:buNone/>
            </a:pPr>
            <a:r>
              <a:rPr lang="en"/>
              <a:t>00!</a:t>
            </a:r>
            <a:endParaRPr/>
          </a:p>
        </p:txBody>
      </p:sp>
      <p:sp>
        <p:nvSpPr>
          <p:cNvPr id="352" name="Google Shape;352;p30"/>
          <p:cNvSpPr txBox="1"/>
          <p:nvPr>
            <p:ph idx="1" type="subTitle"/>
          </p:nvPr>
        </p:nvSpPr>
        <p:spPr>
          <a:xfrm>
            <a:off x="720000" y="4088475"/>
            <a:ext cx="1173900" cy="1731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200"/>
              <a:t>Date_</a:t>
            </a:r>
            <a:endParaRPr sz="1200"/>
          </a:p>
        </p:txBody>
      </p:sp>
      <p:sp>
        <p:nvSpPr>
          <p:cNvPr id="353" name="Google Shape;353;p30"/>
          <p:cNvSpPr txBox="1"/>
          <p:nvPr>
            <p:ph idx="1" type="subTitle"/>
          </p:nvPr>
        </p:nvSpPr>
        <p:spPr>
          <a:xfrm>
            <a:off x="2488826" y="4088475"/>
            <a:ext cx="1173900" cy="173100"/>
          </a:xfrm>
          <a:prstGeom prst="rect">
            <a:avLst/>
          </a:prstGeom>
        </p:spPr>
        <p:txBody>
          <a:bodyPr anchorCtr="0" anchor="t" bIns="0" lIns="36000" spcFirstLastPara="1" rIns="36000" wrap="square" tIns="0">
            <a:noAutofit/>
          </a:bodyPr>
          <a:lstStyle/>
          <a:p>
            <a:pPr indent="0" lvl="0" marL="0" rtl="0" algn="r">
              <a:spcBef>
                <a:spcPts val="0"/>
              </a:spcBef>
              <a:spcAft>
                <a:spcPts val="1200"/>
              </a:spcAft>
              <a:buNone/>
            </a:pPr>
            <a:r>
              <a:rPr lang="en" sz="1200"/>
              <a:t>23</a:t>
            </a:r>
            <a:r>
              <a:rPr lang="en" sz="1200"/>
              <a:t>/11/2022</a:t>
            </a:r>
            <a:endParaRPr sz="1200">
              <a:latin typeface="Cousine"/>
              <a:ea typeface="Cousine"/>
              <a:cs typeface="Cousine"/>
              <a:sym typeface="Cousine"/>
            </a:endParaRPr>
          </a:p>
        </p:txBody>
      </p:sp>
      <p:sp>
        <p:nvSpPr>
          <p:cNvPr id="354" name="Google Shape;354;p30"/>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sz="1200"/>
              <a:t>FINAL PROJECT #CSA | </a:t>
            </a:r>
            <a:r>
              <a:rPr i="1" lang="en" sz="1200"/>
              <a:t>BATTLESHIP</a:t>
            </a:r>
            <a:endParaRPr i="1" sz="1200"/>
          </a:p>
          <a:p>
            <a:pPr indent="0" lvl="0" marL="0" rtl="0" algn="l">
              <a:spcBef>
                <a:spcPts val="1200"/>
              </a:spcBef>
              <a:spcAft>
                <a:spcPts val="1200"/>
              </a:spcAft>
              <a:buNone/>
            </a:pPr>
            <a:r>
              <a:t/>
            </a:r>
            <a:endParaRPr sz="1200"/>
          </a:p>
        </p:txBody>
      </p:sp>
      <p:sp>
        <p:nvSpPr>
          <p:cNvPr id="355" name="Google Shape;355;p30"/>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361" name="Google Shape;361;p31"/>
          <p:cNvSpPr txBox="1"/>
          <p:nvPr>
            <p:ph idx="1" type="subTitle"/>
          </p:nvPr>
        </p:nvSpPr>
        <p:spPr>
          <a:xfrm>
            <a:off x="720125" y="1505900"/>
            <a:ext cx="2481000" cy="1480800"/>
          </a:xfrm>
          <a:prstGeom prst="rect">
            <a:avLst/>
          </a:prstGeom>
        </p:spPr>
        <p:txBody>
          <a:bodyPr anchorCtr="0" anchor="t" bIns="0" lIns="36000" spcFirstLastPara="1" rIns="36000" wrap="square" tIns="0">
            <a:noAutofit/>
          </a:bodyPr>
          <a:lstStyle/>
          <a:p>
            <a:pPr indent="0" lvl="0" marL="0" rtl="0" algn="l">
              <a:spcBef>
                <a:spcPts val="0"/>
              </a:spcBef>
              <a:spcAft>
                <a:spcPts val="1200"/>
              </a:spcAft>
              <a:buNone/>
            </a:pPr>
            <a:r>
              <a:rPr lang="en" sz="1300"/>
              <a:t>Print Player Board using a simple for loop. We used an if statement to check if there is a boat</a:t>
            </a:r>
            <a:endParaRPr sz="1300"/>
          </a:p>
        </p:txBody>
      </p:sp>
      <p:grpSp>
        <p:nvGrpSpPr>
          <p:cNvPr id="362" name="Google Shape;362;p31"/>
          <p:cNvGrpSpPr/>
          <p:nvPr/>
        </p:nvGrpSpPr>
        <p:grpSpPr>
          <a:xfrm>
            <a:off x="3400217" y="1020783"/>
            <a:ext cx="5082001" cy="3297202"/>
            <a:chOff x="4548375" y="1583775"/>
            <a:chExt cx="3316800" cy="2151940"/>
          </a:xfrm>
        </p:grpSpPr>
        <p:sp>
          <p:nvSpPr>
            <p:cNvPr id="363" name="Google Shape;363;p31"/>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31"/>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Clr>
                <a:schemeClr val="dk1"/>
              </a:buClr>
              <a:buSzPts val="1100"/>
              <a:buFont typeface="Arial"/>
              <a:buNone/>
            </a:pPr>
            <a:r>
              <a:rPr lang="en" sz="1200"/>
              <a:t>FINAL PROJECT #CSA | </a:t>
            </a:r>
            <a:r>
              <a:rPr i="1" lang="en" sz="1200"/>
              <a:t>BATTLESHIP</a:t>
            </a:r>
            <a:endParaRPr sz="1200">
              <a:latin typeface="Cousine"/>
              <a:ea typeface="Cousine"/>
              <a:cs typeface="Cousine"/>
              <a:sym typeface="Cousine"/>
            </a:endParaRPr>
          </a:p>
        </p:txBody>
      </p:sp>
      <p:sp>
        <p:nvSpPr>
          <p:cNvPr id="367" name="Google Shape;367;p31"/>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368" name="Google Shape;368;p31"/>
          <p:cNvCxnSpPr/>
          <p:nvPr/>
        </p:nvCxnSpPr>
        <p:spPr>
          <a:xfrm>
            <a:off x="3300675" y="932225"/>
            <a:ext cx="0" cy="3474300"/>
          </a:xfrm>
          <a:prstGeom prst="straightConnector1">
            <a:avLst/>
          </a:prstGeom>
          <a:noFill/>
          <a:ln cap="flat" cmpd="sng" w="28575">
            <a:solidFill>
              <a:schemeClr val="dk1"/>
            </a:solidFill>
            <a:prstDash val="solid"/>
            <a:round/>
            <a:headEnd len="med" w="med" type="none"/>
            <a:tailEnd len="med" w="med" type="none"/>
          </a:ln>
        </p:spPr>
      </p:cxnSp>
      <p:pic>
        <p:nvPicPr>
          <p:cNvPr id="369" name="Google Shape;369;p31"/>
          <p:cNvPicPr preferRelativeResize="0"/>
          <p:nvPr/>
        </p:nvPicPr>
        <p:blipFill>
          <a:blip r:embed="rId3">
            <a:alphaModFix/>
          </a:blip>
          <a:stretch>
            <a:fillRect/>
          </a:stretch>
        </p:blipFill>
        <p:spPr>
          <a:xfrm>
            <a:off x="4685925" y="1062250"/>
            <a:ext cx="2510600" cy="2826851"/>
          </a:xfrm>
          <a:prstGeom prst="rect">
            <a:avLst/>
          </a:prstGeom>
          <a:noFill/>
          <a:ln>
            <a:noFill/>
          </a:ln>
        </p:spPr>
      </p:pic>
      <p:sp>
        <p:nvSpPr>
          <p:cNvPr id="370" name="Google Shape;370;p31"/>
          <p:cNvSpPr txBox="1"/>
          <p:nvPr>
            <p:ph idx="1" type="subTitle"/>
          </p:nvPr>
        </p:nvSpPr>
        <p:spPr>
          <a:xfrm>
            <a:off x="720125" y="2653825"/>
            <a:ext cx="2481000" cy="1480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300"/>
              <a:t>Print Enemy Board using a for loop at the side of the player board.  We used a switch to print a hit, miss, or untouched</a:t>
            </a:r>
            <a:endParaRPr sz="1300"/>
          </a:p>
          <a:p>
            <a:pPr indent="0" lvl="0" marL="0" rtl="0" algn="l">
              <a:spcBef>
                <a:spcPts val="1200"/>
              </a:spcBef>
              <a:spcAft>
                <a:spcPts val="1200"/>
              </a:spcAft>
              <a:buNone/>
            </a:pPr>
            <a:r>
              <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2"/>
          <p:cNvSpPr txBox="1"/>
          <p:nvPr>
            <p:ph type="title"/>
          </p:nvPr>
        </p:nvSpPr>
        <p:spPr>
          <a:xfrm>
            <a:off x="720000" y="463800"/>
            <a:ext cx="7704000" cy="4776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a:t>CODE </a:t>
            </a:r>
            <a:r>
              <a:rPr i="1" lang="en"/>
              <a:t>EXPLANATIONS</a:t>
            </a:r>
            <a:endParaRPr i="1"/>
          </a:p>
        </p:txBody>
      </p:sp>
      <p:sp>
        <p:nvSpPr>
          <p:cNvPr id="376" name="Google Shape;376;p32"/>
          <p:cNvSpPr txBox="1"/>
          <p:nvPr>
            <p:ph idx="1" type="subTitle"/>
          </p:nvPr>
        </p:nvSpPr>
        <p:spPr>
          <a:xfrm>
            <a:off x="5831450" y="1831350"/>
            <a:ext cx="2643600" cy="14808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500"/>
              <a:t>Randomized the  ships location by generating random numbers for x and y axis. We made sure that the boats are not in the same place</a:t>
            </a:r>
            <a:endParaRPr sz="1500"/>
          </a:p>
          <a:p>
            <a:pPr indent="0" lvl="0" marL="0" rtl="0" algn="l">
              <a:spcBef>
                <a:spcPts val="1200"/>
              </a:spcBef>
              <a:spcAft>
                <a:spcPts val="1200"/>
              </a:spcAft>
              <a:buNone/>
            </a:pPr>
            <a:r>
              <a:t/>
            </a:r>
            <a:endParaRPr sz="1500"/>
          </a:p>
        </p:txBody>
      </p:sp>
      <p:grpSp>
        <p:nvGrpSpPr>
          <p:cNvPr id="377" name="Google Shape;377;p32"/>
          <p:cNvGrpSpPr/>
          <p:nvPr/>
        </p:nvGrpSpPr>
        <p:grpSpPr>
          <a:xfrm>
            <a:off x="637057" y="1021261"/>
            <a:ext cx="5050823" cy="3276974"/>
            <a:chOff x="4548375" y="1583775"/>
            <a:chExt cx="3316800" cy="2151940"/>
          </a:xfrm>
        </p:grpSpPr>
        <p:sp>
          <p:nvSpPr>
            <p:cNvPr id="378" name="Google Shape;378;p32"/>
            <p:cNvSpPr/>
            <p:nvPr/>
          </p:nvSpPr>
          <p:spPr>
            <a:xfrm>
              <a:off x="4677325" y="1583775"/>
              <a:ext cx="3058800" cy="1888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4548375" y="3562015"/>
              <a:ext cx="3316800" cy="1737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6181575" y="1652478"/>
              <a:ext cx="50400" cy="5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2"/>
          <p:cNvSpPr txBox="1"/>
          <p:nvPr>
            <p:ph idx="1" type="subTitle"/>
          </p:nvPr>
        </p:nvSpPr>
        <p:spPr>
          <a:xfrm>
            <a:off x="720000" y="4500906"/>
            <a:ext cx="7357200" cy="173100"/>
          </a:xfrm>
          <a:prstGeom prst="rect">
            <a:avLst/>
          </a:prstGeom>
        </p:spPr>
        <p:txBody>
          <a:bodyPr anchorCtr="0" anchor="t" bIns="0" lIns="36000" spcFirstLastPara="1" rIns="36000" wrap="square" tIns="0">
            <a:noAutofit/>
          </a:bodyPr>
          <a:lstStyle/>
          <a:p>
            <a:pPr indent="0" lvl="0" marL="0" rtl="0" algn="l">
              <a:spcBef>
                <a:spcPts val="0"/>
              </a:spcBef>
              <a:spcAft>
                <a:spcPts val="0"/>
              </a:spcAft>
              <a:buNone/>
            </a:pPr>
            <a:r>
              <a:rPr lang="en" sz="1200"/>
              <a:t>FINAL PROJECT #CSA | </a:t>
            </a:r>
            <a:r>
              <a:rPr i="1" lang="en" sz="1200"/>
              <a:t>BATTLESHIP</a:t>
            </a:r>
            <a:endParaRPr sz="1200">
              <a:latin typeface="Cousine"/>
              <a:ea typeface="Cousine"/>
              <a:cs typeface="Cousine"/>
              <a:sym typeface="Cousine"/>
            </a:endParaRPr>
          </a:p>
        </p:txBody>
      </p:sp>
      <p:sp>
        <p:nvSpPr>
          <p:cNvPr id="382" name="Google Shape;382;p32"/>
          <p:cNvSpPr txBox="1"/>
          <p:nvPr/>
        </p:nvSpPr>
        <p:spPr>
          <a:xfrm>
            <a:off x="7967400" y="4501056"/>
            <a:ext cx="548700" cy="172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a:t>
            </a:fld>
            <a:endParaRPr sz="1200">
              <a:solidFill>
                <a:schemeClr val="dk1"/>
              </a:solidFill>
              <a:latin typeface="Cousine"/>
              <a:ea typeface="Cousine"/>
              <a:cs typeface="Cousine"/>
              <a:sym typeface="Cousine"/>
            </a:endParaRPr>
          </a:p>
        </p:txBody>
      </p:sp>
      <p:cxnSp>
        <p:nvCxnSpPr>
          <p:cNvPr id="383" name="Google Shape;383;p32"/>
          <p:cNvCxnSpPr/>
          <p:nvPr/>
        </p:nvCxnSpPr>
        <p:spPr>
          <a:xfrm>
            <a:off x="5780400" y="922588"/>
            <a:ext cx="0" cy="3474300"/>
          </a:xfrm>
          <a:prstGeom prst="straightConnector1">
            <a:avLst/>
          </a:prstGeom>
          <a:noFill/>
          <a:ln cap="flat" cmpd="sng" w="28575">
            <a:solidFill>
              <a:schemeClr val="dk1"/>
            </a:solidFill>
            <a:prstDash val="solid"/>
            <a:round/>
            <a:headEnd len="med" w="med" type="none"/>
            <a:tailEnd len="med" w="med" type="none"/>
          </a:ln>
        </p:spPr>
      </p:cxnSp>
      <p:pic>
        <p:nvPicPr>
          <p:cNvPr id="384" name="Google Shape;384;p32"/>
          <p:cNvPicPr preferRelativeResize="0"/>
          <p:nvPr/>
        </p:nvPicPr>
        <p:blipFill>
          <a:blip r:embed="rId3">
            <a:alphaModFix/>
          </a:blip>
          <a:stretch>
            <a:fillRect/>
          </a:stretch>
        </p:blipFill>
        <p:spPr>
          <a:xfrm>
            <a:off x="1316750" y="1062722"/>
            <a:ext cx="3691400" cy="277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fter Action Review (AAR) Meeting by Slidesgo">
  <a:themeElements>
    <a:clrScheme name="Simple Light">
      <a:dk1>
        <a:srgbClr val="000000"/>
      </a:dk1>
      <a:lt1>
        <a:srgbClr val="A5A4A4"/>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